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7" r:id="rId6"/>
    <p:sldId id="260" r:id="rId7"/>
    <p:sldId id="262" r:id="rId8"/>
    <p:sldId id="261" r:id="rId9"/>
    <p:sldId id="259" r:id="rId10"/>
    <p:sldId id="264" r:id="rId11"/>
    <p:sldId id="263"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B508AC85-3D80-44F0-BBB1-AD0F1BB2466A}">
          <p14:sldIdLst>
            <p14:sldId id="258"/>
            <p14:sldId id="257"/>
          </p14:sldIdLst>
        </p14:section>
        <p14:section name="Control and protection systems incl. OT security" id="{98086E79-023F-4504-971B-C00726D6BF92}">
          <p14:sldIdLst>
            <p14:sldId id="260"/>
            <p14:sldId id="262"/>
          </p14:sldIdLst>
        </p14:section>
        <p14:section name="Grid connection" id="{7F0A1940-3240-473A-A7A3-8A90AD61EBB1}">
          <p14:sldIdLst>
            <p14:sldId id="261"/>
          </p14:sldIdLst>
        </p14:section>
        <p14:section name="Power Quality" id="{116671B4-35EB-487B-9EBE-46DB1B06F84E}">
          <p14:sldIdLst>
            <p14:sldId id="259"/>
            <p14:sldId id="264"/>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3E79-1CB0-4870-A297-920727D45DBD}" v="5189" dt="2024-02-07T12:46:29.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4" autoAdjust="0"/>
    <p:restoredTop sz="94660"/>
  </p:normalViewPr>
  <p:slideViewPr>
    <p:cSldViewPr snapToGrid="0">
      <p:cViewPr>
        <p:scale>
          <a:sx n="125" d="100"/>
          <a:sy n="125" d="100"/>
        </p:scale>
        <p:origin x="3570" y="-14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egel" userId="578b8962-a52f-486c-b50c-3e7cf2fb3051" providerId="ADAL" clId="{ADF7EBF0-0E81-4093-8C08-F5D2AD671F62}"/>
    <pc:docChg chg="custSel addSld modSld addSection modSection">
      <pc:chgData name="Michael Kegel" userId="578b8962-a52f-486c-b50c-3e7cf2fb3051" providerId="ADAL" clId="{ADF7EBF0-0E81-4093-8C08-F5D2AD671F62}" dt="2024-01-23T13:01:50.303" v="384" actId="20577"/>
      <pc:docMkLst>
        <pc:docMk/>
      </pc:docMkLst>
      <pc:sldChg chg="addSp delSp modSp mod">
        <pc:chgData name="Michael Kegel" userId="578b8962-a52f-486c-b50c-3e7cf2fb3051" providerId="ADAL" clId="{ADF7EBF0-0E81-4093-8C08-F5D2AD671F62}" dt="2024-01-23T12:59:21.918" v="339" actId="20577"/>
        <pc:sldMkLst>
          <pc:docMk/>
          <pc:sldMk cId="2656826724" sldId="258"/>
        </pc:sldMkLst>
        <pc:spChg chg="add del mod">
          <ac:chgData name="Michael Kegel" userId="578b8962-a52f-486c-b50c-3e7cf2fb3051" providerId="ADAL" clId="{ADF7EBF0-0E81-4093-8C08-F5D2AD671F62}" dt="2024-01-23T12:59:16.342" v="331" actId="478"/>
          <ac:spMkLst>
            <pc:docMk/>
            <pc:sldMk cId="2656826724" sldId="258"/>
            <ac:spMk id="2" creationId="{C4025F01-FFE4-6922-5E7E-6FE4817074EB}"/>
          </ac:spMkLst>
        </pc:spChg>
        <pc:spChg chg="add mod">
          <ac:chgData name="Michael Kegel" userId="578b8962-a52f-486c-b50c-3e7cf2fb3051" providerId="ADAL" clId="{ADF7EBF0-0E81-4093-8C08-F5D2AD671F62}" dt="2024-01-23T12:59:21.918" v="339" actId="20577"/>
          <ac:spMkLst>
            <pc:docMk/>
            <pc:sldMk cId="2656826724" sldId="258"/>
            <ac:spMk id="3" creationId="{9A7B6F91-84B0-5631-AD17-0605B813D5C9}"/>
          </ac:spMkLst>
        </pc:spChg>
        <pc:spChg chg="mod">
          <ac:chgData name="Michael Kegel" userId="578b8962-a52f-486c-b50c-3e7cf2fb3051" providerId="ADAL" clId="{ADF7EBF0-0E81-4093-8C08-F5D2AD671F62}" dt="2024-01-23T12:40:20.932" v="59" actId="20577"/>
          <ac:spMkLst>
            <pc:docMk/>
            <pc:sldMk cId="2656826724" sldId="258"/>
            <ac:spMk id="7" creationId="{4E7DD92A-26BA-C87C-CB8D-9FF518EE952E}"/>
          </ac:spMkLst>
        </pc:spChg>
      </pc:sldChg>
      <pc:sldChg chg="addSp delSp modSp add mod setBg delAnim">
        <pc:chgData name="Michael Kegel" userId="578b8962-a52f-486c-b50c-3e7cf2fb3051" providerId="ADAL" clId="{ADF7EBF0-0E81-4093-8C08-F5D2AD671F62}" dt="2024-01-23T13:01:50.303" v="384" actId="20577"/>
        <pc:sldMkLst>
          <pc:docMk/>
          <pc:sldMk cId="2002115650" sldId="259"/>
        </pc:sldMkLst>
        <pc:spChg chg="del">
          <ac:chgData name="Michael Kegel" userId="578b8962-a52f-486c-b50c-3e7cf2fb3051" providerId="ADAL" clId="{ADF7EBF0-0E81-4093-8C08-F5D2AD671F62}" dt="2024-01-23T12:41:11.692" v="65" actId="478"/>
          <ac:spMkLst>
            <pc:docMk/>
            <pc:sldMk cId="2002115650" sldId="259"/>
            <ac:spMk id="5" creationId="{9BD11495-0969-3D47-6BE1-8E0F4F3A5A99}"/>
          </ac:spMkLst>
        </pc:spChg>
        <pc:spChg chg="del">
          <ac:chgData name="Michael Kegel" userId="578b8962-a52f-486c-b50c-3e7cf2fb3051" providerId="ADAL" clId="{ADF7EBF0-0E81-4093-8C08-F5D2AD671F62}" dt="2024-01-23T12:41:08.019" v="64" actId="478"/>
          <ac:spMkLst>
            <pc:docMk/>
            <pc:sldMk cId="2002115650" sldId="259"/>
            <ac:spMk id="6" creationId="{D11FA194-202A-D261-DC6B-5226254FA2EC}"/>
          </ac:spMkLst>
        </pc:spChg>
        <pc:spChg chg="mod">
          <ac:chgData name="Michael Kegel" userId="578b8962-a52f-486c-b50c-3e7cf2fb3051" providerId="ADAL" clId="{ADF7EBF0-0E81-4093-8C08-F5D2AD671F62}" dt="2024-01-23T13:01:50.303" v="384" actId="20577"/>
          <ac:spMkLst>
            <pc:docMk/>
            <pc:sldMk cId="2002115650" sldId="259"/>
            <ac:spMk id="7" creationId="{4E7DD92A-26BA-C87C-CB8D-9FF518EE952E}"/>
          </ac:spMkLst>
        </pc:spChg>
        <pc:spChg chg="mod">
          <ac:chgData name="Michael Kegel" userId="578b8962-a52f-486c-b50c-3e7cf2fb3051" providerId="ADAL" clId="{ADF7EBF0-0E81-4093-8C08-F5D2AD671F62}" dt="2024-01-23T12:44:22.939" v="159" actId="6549"/>
          <ac:spMkLst>
            <pc:docMk/>
            <pc:sldMk cId="2002115650" sldId="259"/>
            <ac:spMk id="8" creationId="{87335D9C-A14F-C2AA-662B-4F4D0A2464A0}"/>
          </ac:spMkLst>
        </pc:spChg>
        <pc:spChg chg="mod">
          <ac:chgData name="Michael Kegel" userId="578b8962-a52f-486c-b50c-3e7cf2fb3051" providerId="ADAL" clId="{ADF7EBF0-0E81-4093-8C08-F5D2AD671F62}" dt="2024-01-23T12:39:20.768" v="45"/>
          <ac:spMkLst>
            <pc:docMk/>
            <pc:sldMk cId="2002115650" sldId="259"/>
            <ac:spMk id="15" creationId="{B49AE15F-8B7C-AEE8-6E7F-1AEA68A6AA60}"/>
          </ac:spMkLst>
        </pc:spChg>
        <pc:spChg chg="mod">
          <ac:chgData name="Michael Kegel" userId="578b8962-a52f-486c-b50c-3e7cf2fb3051" providerId="ADAL" clId="{ADF7EBF0-0E81-4093-8C08-F5D2AD671F62}" dt="2024-01-23T12:39:20.768" v="45"/>
          <ac:spMkLst>
            <pc:docMk/>
            <pc:sldMk cId="2002115650" sldId="259"/>
            <ac:spMk id="16" creationId="{5F9F494E-2051-8B36-2D2F-2EB09C264F38}"/>
          </ac:spMkLst>
        </pc:spChg>
        <pc:spChg chg="mod">
          <ac:chgData name="Michael Kegel" userId="578b8962-a52f-486c-b50c-3e7cf2fb3051" providerId="ADAL" clId="{ADF7EBF0-0E81-4093-8C08-F5D2AD671F62}" dt="2024-01-23T12:39:20.768" v="45"/>
          <ac:spMkLst>
            <pc:docMk/>
            <pc:sldMk cId="2002115650" sldId="259"/>
            <ac:spMk id="17" creationId="{3C418355-60BD-E1B3-ED4B-6716F576E7FF}"/>
          </ac:spMkLst>
        </pc:spChg>
        <pc:spChg chg="add del mod">
          <ac:chgData name="Michael Kegel" userId="578b8962-a52f-486c-b50c-3e7cf2fb3051" providerId="ADAL" clId="{ADF7EBF0-0E81-4093-8C08-F5D2AD671F62}" dt="2024-01-23T12:43:33.480" v="124" actId="478"/>
          <ac:spMkLst>
            <pc:docMk/>
            <pc:sldMk cId="2002115650" sldId="259"/>
            <ac:spMk id="18" creationId="{02368F80-9393-0ACD-B74D-2856F3773980}"/>
          </ac:spMkLst>
        </pc:spChg>
        <pc:spChg chg="add mod">
          <ac:chgData name="Michael Kegel" userId="578b8962-a52f-486c-b50c-3e7cf2fb3051" providerId="ADAL" clId="{ADF7EBF0-0E81-4093-8C08-F5D2AD671F62}" dt="2024-01-23T12:56:55.273" v="228" actId="6549"/>
          <ac:spMkLst>
            <pc:docMk/>
            <pc:sldMk cId="2002115650" sldId="259"/>
            <ac:spMk id="19" creationId="{B1655984-0A22-C3F8-37E6-CC17DE457184}"/>
          </ac:spMkLst>
        </pc:spChg>
        <pc:grpChg chg="add mod">
          <ac:chgData name="Michael Kegel" userId="578b8962-a52f-486c-b50c-3e7cf2fb3051" providerId="ADAL" clId="{ADF7EBF0-0E81-4093-8C08-F5D2AD671F62}" dt="2024-01-23T12:39:30.168" v="46" actId="1076"/>
          <ac:grpSpMkLst>
            <pc:docMk/>
            <pc:sldMk cId="2002115650" sldId="259"/>
            <ac:grpSpMk id="2" creationId="{FAAA9DAB-4D30-FCB0-D1CD-8013779D8D71}"/>
          </ac:grpSpMkLst>
        </pc:grpChg>
        <pc:grpChg chg="mod">
          <ac:chgData name="Michael Kegel" userId="578b8962-a52f-486c-b50c-3e7cf2fb3051" providerId="ADAL" clId="{ADF7EBF0-0E81-4093-8C08-F5D2AD671F62}" dt="2024-01-23T12:39:20.768" v="45"/>
          <ac:grpSpMkLst>
            <pc:docMk/>
            <pc:sldMk cId="2002115650" sldId="259"/>
            <ac:grpSpMk id="3" creationId="{E1E6D06F-7A08-D9BE-C71E-DCA650ED8801}"/>
          </ac:grpSpMkLst>
        </pc:grpChg>
        <pc:grpChg chg="del">
          <ac:chgData name="Michael Kegel" userId="578b8962-a52f-486c-b50c-3e7cf2fb3051" providerId="ADAL" clId="{ADF7EBF0-0E81-4093-8C08-F5D2AD671F62}" dt="2024-01-23T12:39:19.920" v="44" actId="478"/>
          <ac:grpSpMkLst>
            <pc:docMk/>
            <pc:sldMk cId="2002115650" sldId="259"/>
            <ac:grpSpMk id="14" creationId="{9D1B4F8C-1AFF-756F-67E8-A302C8C251C1}"/>
          </ac:grpSpMkLst>
        </pc:grpChg>
        <pc:picChg chg="mod">
          <ac:chgData name="Michael Kegel" userId="578b8962-a52f-486c-b50c-3e7cf2fb3051" providerId="ADAL" clId="{ADF7EBF0-0E81-4093-8C08-F5D2AD671F62}" dt="2024-01-23T12:39:20.768" v="45"/>
          <ac:picMkLst>
            <pc:docMk/>
            <pc:sldMk cId="2002115650" sldId="259"/>
            <ac:picMk id="12" creationId="{11EF587C-29EC-3F59-D542-A08E888B26F7}"/>
          </ac:picMkLst>
        </pc:picChg>
      </pc:sldChg>
      <pc:sldChg chg="addSp delSp modSp add mod delAnim">
        <pc:chgData name="Michael Kegel" userId="578b8962-a52f-486c-b50c-3e7cf2fb3051" providerId="ADAL" clId="{ADF7EBF0-0E81-4093-8C08-F5D2AD671F62}" dt="2024-01-23T12:58:32.943" v="325" actId="1076"/>
        <pc:sldMkLst>
          <pc:docMk/>
          <pc:sldMk cId="2700620257" sldId="260"/>
        </pc:sldMkLst>
        <pc:spChg chg="add mod">
          <ac:chgData name="Michael Kegel" userId="578b8962-a52f-486c-b50c-3e7cf2fb3051" providerId="ADAL" clId="{ADF7EBF0-0E81-4093-8C08-F5D2AD671F62}" dt="2024-01-23T12:58:32.943" v="325" actId="1076"/>
          <ac:spMkLst>
            <pc:docMk/>
            <pc:sldMk cId="2700620257" sldId="260"/>
            <ac:spMk id="2" creationId="{E461E4B7-B4D7-6916-FFF2-C9732319AA0D}"/>
          </ac:spMkLst>
        </pc:spChg>
        <pc:spChg chg="mod">
          <ac:chgData name="Michael Kegel" userId="578b8962-a52f-486c-b50c-3e7cf2fb3051" providerId="ADAL" clId="{ADF7EBF0-0E81-4093-8C08-F5D2AD671F62}" dt="2024-01-23T12:58:11.954" v="317" actId="20577"/>
          <ac:spMkLst>
            <pc:docMk/>
            <pc:sldMk cId="2700620257" sldId="260"/>
            <ac:spMk id="5" creationId="{9BD11495-0969-3D47-6BE1-8E0F4F3A5A99}"/>
          </ac:spMkLst>
        </pc:spChg>
        <pc:spChg chg="del">
          <ac:chgData name="Michael Kegel" userId="578b8962-a52f-486c-b50c-3e7cf2fb3051" providerId="ADAL" clId="{ADF7EBF0-0E81-4093-8C08-F5D2AD671F62}" dt="2024-01-23T12:35:15.181" v="41" actId="478"/>
          <ac:spMkLst>
            <pc:docMk/>
            <pc:sldMk cId="2700620257" sldId="260"/>
            <ac:spMk id="6" creationId="{D11FA194-202A-D261-DC6B-5226254FA2EC}"/>
          </ac:spMkLst>
        </pc:spChg>
        <pc:spChg chg="del">
          <ac:chgData name="Michael Kegel" userId="578b8962-a52f-486c-b50c-3e7cf2fb3051" providerId="ADAL" clId="{ADF7EBF0-0E81-4093-8C08-F5D2AD671F62}" dt="2024-01-23T12:35:17.650" v="42" actId="478"/>
          <ac:spMkLst>
            <pc:docMk/>
            <pc:sldMk cId="2700620257" sldId="260"/>
            <ac:spMk id="7" creationId="{4E7DD92A-26BA-C87C-CB8D-9FF518EE952E}"/>
          </ac:spMkLst>
        </pc:spChg>
        <pc:spChg chg="add mod">
          <ac:chgData name="Michael Kegel" userId="578b8962-a52f-486c-b50c-3e7cf2fb3051" providerId="ADAL" clId="{ADF7EBF0-0E81-4093-8C08-F5D2AD671F62}" dt="2024-01-23T12:58:05.324" v="303" actId="1076"/>
          <ac:spMkLst>
            <pc:docMk/>
            <pc:sldMk cId="2700620257" sldId="260"/>
            <ac:spMk id="12" creationId="{43F5966E-A114-8501-3EC6-EA9F76E3E97C}"/>
          </ac:spMkLst>
        </pc:spChg>
      </pc:sldChg>
      <pc:sldChg chg="addSp delSp modSp add mod delAnim">
        <pc:chgData name="Michael Kegel" userId="578b8962-a52f-486c-b50c-3e7cf2fb3051" providerId="ADAL" clId="{ADF7EBF0-0E81-4093-8C08-F5D2AD671F62}" dt="2024-01-23T12:58:51.830" v="330" actId="20577"/>
        <pc:sldMkLst>
          <pc:docMk/>
          <pc:sldMk cId="3746247938" sldId="261"/>
        </pc:sldMkLst>
        <pc:spChg chg="add del mod">
          <ac:chgData name="Michael Kegel" userId="578b8962-a52f-486c-b50c-3e7cf2fb3051" providerId="ADAL" clId="{ADF7EBF0-0E81-4093-8C08-F5D2AD671F62}" dt="2024-01-23T12:58:37.620" v="326" actId="478"/>
          <ac:spMkLst>
            <pc:docMk/>
            <pc:sldMk cId="3746247938" sldId="261"/>
            <ac:spMk id="2" creationId="{7B01C512-E157-62F2-B0CA-5075DA92C122}"/>
          </ac:spMkLst>
        </pc:spChg>
        <pc:spChg chg="add mod">
          <ac:chgData name="Michael Kegel" userId="578b8962-a52f-486c-b50c-3e7cf2fb3051" providerId="ADAL" clId="{ADF7EBF0-0E81-4093-8C08-F5D2AD671F62}" dt="2024-01-23T12:56:40.753" v="203"/>
          <ac:spMkLst>
            <pc:docMk/>
            <pc:sldMk cId="3746247938" sldId="261"/>
            <ac:spMk id="3" creationId="{5B005630-15C5-5B94-DF0A-2DCF9880B970}"/>
          </ac:spMkLst>
        </pc:spChg>
        <pc:spChg chg="del">
          <ac:chgData name="Michael Kegel" userId="578b8962-a52f-486c-b50c-3e7cf2fb3051" providerId="ADAL" clId="{ADF7EBF0-0E81-4093-8C08-F5D2AD671F62}" dt="2024-01-23T12:40:43.514" v="60" actId="478"/>
          <ac:spMkLst>
            <pc:docMk/>
            <pc:sldMk cId="3746247938" sldId="261"/>
            <ac:spMk id="5" creationId="{9BD11495-0969-3D47-6BE1-8E0F4F3A5A99}"/>
          </ac:spMkLst>
        </pc:spChg>
        <pc:spChg chg="mod">
          <ac:chgData name="Michael Kegel" userId="578b8962-a52f-486c-b50c-3e7cf2fb3051" providerId="ADAL" clId="{ADF7EBF0-0E81-4093-8C08-F5D2AD671F62}" dt="2024-01-23T12:58:51.830" v="330" actId="20577"/>
          <ac:spMkLst>
            <pc:docMk/>
            <pc:sldMk cId="3746247938" sldId="261"/>
            <ac:spMk id="6" creationId="{D11FA194-202A-D261-DC6B-5226254FA2EC}"/>
          </ac:spMkLst>
        </pc:spChg>
        <pc:spChg chg="del">
          <ac:chgData name="Michael Kegel" userId="578b8962-a52f-486c-b50c-3e7cf2fb3051" providerId="ADAL" clId="{ADF7EBF0-0E81-4093-8C08-F5D2AD671F62}" dt="2024-01-23T12:40:51.215" v="62" actId="478"/>
          <ac:spMkLst>
            <pc:docMk/>
            <pc:sldMk cId="3746247938" sldId="261"/>
            <ac:spMk id="7" creationId="{4E7DD92A-26BA-C87C-CB8D-9FF518EE952E}"/>
          </ac:spMkLst>
        </pc:spChg>
        <pc:spChg chg="add mod">
          <ac:chgData name="Michael Kegel" userId="578b8962-a52f-486c-b50c-3e7cf2fb3051" providerId="ADAL" clId="{ADF7EBF0-0E81-4093-8C08-F5D2AD671F62}" dt="2024-01-23T12:58:47.102" v="327"/>
          <ac:spMkLst>
            <pc:docMk/>
            <pc:sldMk cId="3746247938" sldId="261"/>
            <ac:spMk id="12" creationId="{ABD2CB06-065E-D620-E74F-74E66A23FCB8}"/>
          </ac:spMkLst>
        </pc:spChg>
      </pc:sldChg>
    </pc:docChg>
  </pc:docChgLst>
  <pc:docChgLst>
    <pc:chgData name="Mikkel Svane Jensen" userId="667b71da-c477-42de-8cdc-863a12de2125" providerId="ADAL" clId="{47A4AC94-C395-4FD9-A01C-004D44A2AADB}"/>
    <pc:docChg chg="undo custSel addSld modSld">
      <pc:chgData name="Mikkel Svane Jensen" userId="667b71da-c477-42de-8cdc-863a12de2125" providerId="ADAL" clId="{47A4AC94-C395-4FD9-A01C-004D44A2AADB}" dt="2024-01-26T09:18:27.061" v="1310" actId="20577"/>
      <pc:docMkLst>
        <pc:docMk/>
      </pc:docMkLst>
      <pc:sldChg chg="addSp modSp mod">
        <pc:chgData name="Mikkel Svane Jensen" userId="667b71da-c477-42de-8cdc-863a12de2125" providerId="ADAL" clId="{47A4AC94-C395-4FD9-A01C-004D44A2AADB}" dt="2024-01-26T09:16:20.288" v="1270" actId="20577"/>
        <pc:sldMkLst>
          <pc:docMk/>
          <pc:sldMk cId="3029936728" sldId="257"/>
        </pc:sldMkLst>
        <pc:spChg chg="mod">
          <ac:chgData name="Mikkel Svane Jensen" userId="667b71da-c477-42de-8cdc-863a12de2125" providerId="ADAL" clId="{47A4AC94-C395-4FD9-A01C-004D44A2AADB}" dt="2024-01-26T09:16:15.257" v="1267" actId="20577"/>
          <ac:spMkLst>
            <pc:docMk/>
            <pc:sldMk cId="3029936728" sldId="257"/>
            <ac:spMk id="13" creationId="{1733F390-DBD9-F494-52BC-0E80FB42B90B}"/>
          </ac:spMkLst>
        </pc:spChg>
        <pc:spChg chg="mod">
          <ac:chgData name="Mikkel Svane Jensen" userId="667b71da-c477-42de-8cdc-863a12de2125" providerId="ADAL" clId="{47A4AC94-C395-4FD9-A01C-004D44A2AADB}" dt="2024-01-26T09:16:20.288" v="1270" actId="20577"/>
          <ac:spMkLst>
            <pc:docMk/>
            <pc:sldMk cId="3029936728" sldId="257"/>
            <ac:spMk id="17" creationId="{B39E2F9F-10C1-9B47-7121-529754763BE7}"/>
          </ac:spMkLst>
        </pc:spChg>
        <pc:picChg chg="add mod">
          <ac:chgData name="Mikkel Svane Jensen" userId="667b71da-c477-42de-8cdc-863a12de2125" providerId="ADAL" clId="{47A4AC94-C395-4FD9-A01C-004D44A2AADB}" dt="2024-01-26T09:16:01.091" v="1264" actId="1076"/>
          <ac:picMkLst>
            <pc:docMk/>
            <pc:sldMk cId="3029936728" sldId="257"/>
            <ac:picMk id="4" creationId="{8A5DE53F-34E3-D1BD-77BF-FD352A9C4DA5}"/>
          </ac:picMkLst>
        </pc:picChg>
      </pc:sldChg>
      <pc:sldChg chg="modSp mod modAnim">
        <pc:chgData name="Mikkel Svane Jensen" userId="667b71da-c477-42de-8cdc-863a12de2125" providerId="ADAL" clId="{47A4AC94-C395-4FD9-A01C-004D44A2AADB}" dt="2024-01-24T14:08:41.638" v="603" actId="20577"/>
        <pc:sldMkLst>
          <pc:docMk/>
          <pc:sldMk cId="2656826724" sldId="258"/>
        </pc:sldMkLst>
        <pc:spChg chg="mod">
          <ac:chgData name="Mikkel Svane Jensen" userId="667b71da-c477-42de-8cdc-863a12de2125" providerId="ADAL" clId="{47A4AC94-C395-4FD9-A01C-004D44A2AADB}" dt="2024-01-24T14:08:41.638" v="603" actId="20577"/>
          <ac:spMkLst>
            <pc:docMk/>
            <pc:sldMk cId="2656826724" sldId="258"/>
            <ac:spMk id="8" creationId="{87335D9C-A14F-C2AA-662B-4F4D0A2464A0}"/>
          </ac:spMkLst>
        </pc:spChg>
      </pc:sldChg>
      <pc:sldChg chg="modSp mod">
        <pc:chgData name="Mikkel Svane Jensen" userId="667b71da-c477-42de-8cdc-863a12de2125" providerId="ADAL" clId="{47A4AC94-C395-4FD9-A01C-004D44A2AADB}" dt="2024-01-26T09:16:46.328" v="1282" actId="20577"/>
        <pc:sldMkLst>
          <pc:docMk/>
          <pc:sldMk cId="2002115650" sldId="259"/>
        </pc:sldMkLst>
        <pc:spChg chg="mod">
          <ac:chgData name="Mikkel Svane Jensen" userId="667b71da-c477-42de-8cdc-863a12de2125" providerId="ADAL" clId="{47A4AC94-C395-4FD9-A01C-004D44A2AADB}" dt="2024-01-26T09:09:40.716" v="1194" actId="20577"/>
          <ac:spMkLst>
            <pc:docMk/>
            <pc:sldMk cId="2002115650" sldId="259"/>
            <ac:spMk id="7" creationId="{4E7DD92A-26BA-C87C-CB8D-9FF518EE952E}"/>
          </ac:spMkLst>
        </pc:spChg>
        <pc:spChg chg="mod">
          <ac:chgData name="Mikkel Svane Jensen" userId="667b71da-c477-42de-8cdc-863a12de2125" providerId="ADAL" clId="{47A4AC94-C395-4FD9-A01C-004D44A2AADB}" dt="2024-01-26T09:14:36.299" v="1256" actId="20577"/>
          <ac:spMkLst>
            <pc:docMk/>
            <pc:sldMk cId="2002115650" sldId="259"/>
            <ac:spMk id="8" creationId="{87335D9C-A14F-C2AA-662B-4F4D0A2464A0}"/>
          </ac:spMkLst>
        </pc:spChg>
        <pc:spChg chg="mod">
          <ac:chgData name="Mikkel Svane Jensen" userId="667b71da-c477-42de-8cdc-863a12de2125" providerId="ADAL" clId="{47A4AC94-C395-4FD9-A01C-004D44A2AADB}" dt="2024-01-26T09:16:46.328" v="1282" actId="20577"/>
          <ac:spMkLst>
            <pc:docMk/>
            <pc:sldMk cId="2002115650" sldId="259"/>
            <ac:spMk id="17" creationId="{3C418355-60BD-E1B3-ED4B-6716F576E7FF}"/>
          </ac:spMkLst>
        </pc:spChg>
      </pc:sldChg>
      <pc:sldChg chg="modSp mod">
        <pc:chgData name="Mikkel Svane Jensen" userId="667b71da-c477-42de-8cdc-863a12de2125" providerId="ADAL" clId="{47A4AC94-C395-4FD9-A01C-004D44A2AADB}" dt="2024-01-26T09:16:31.139" v="1273" actId="20577"/>
        <pc:sldMkLst>
          <pc:docMk/>
          <pc:sldMk cId="2700620257" sldId="260"/>
        </pc:sldMkLst>
        <pc:spChg chg="mod">
          <ac:chgData name="Mikkel Svane Jensen" userId="667b71da-c477-42de-8cdc-863a12de2125" providerId="ADAL" clId="{47A4AC94-C395-4FD9-A01C-004D44A2AADB}" dt="2024-01-26T09:16:31.139" v="1273" actId="20577"/>
          <ac:spMkLst>
            <pc:docMk/>
            <pc:sldMk cId="2700620257" sldId="260"/>
            <ac:spMk id="13" creationId="{1733F390-DBD9-F494-52BC-0E80FB42B90B}"/>
          </ac:spMkLst>
        </pc:spChg>
      </pc:sldChg>
      <pc:sldChg chg="modSp mod">
        <pc:chgData name="Mikkel Svane Jensen" userId="667b71da-c477-42de-8cdc-863a12de2125" providerId="ADAL" clId="{47A4AC94-C395-4FD9-A01C-004D44A2AADB}" dt="2024-01-26T09:16:41.442" v="1279" actId="20577"/>
        <pc:sldMkLst>
          <pc:docMk/>
          <pc:sldMk cId="3746247938" sldId="261"/>
        </pc:sldMkLst>
        <pc:spChg chg="mod">
          <ac:chgData name="Mikkel Svane Jensen" userId="667b71da-c477-42de-8cdc-863a12de2125" providerId="ADAL" clId="{47A4AC94-C395-4FD9-A01C-004D44A2AADB}" dt="2024-01-26T09:16:41.442" v="1279" actId="20577"/>
          <ac:spMkLst>
            <pc:docMk/>
            <pc:sldMk cId="3746247938" sldId="261"/>
            <ac:spMk id="17" creationId="{52D13BF4-A07D-2BC7-5C19-184E16360180}"/>
          </ac:spMkLst>
        </pc:spChg>
      </pc:sldChg>
      <pc:sldChg chg="modSp mod">
        <pc:chgData name="Mikkel Svane Jensen" userId="667b71da-c477-42de-8cdc-863a12de2125" providerId="ADAL" clId="{47A4AC94-C395-4FD9-A01C-004D44A2AADB}" dt="2024-01-26T09:16:36.447" v="1276" actId="20577"/>
        <pc:sldMkLst>
          <pc:docMk/>
          <pc:sldMk cId="1577411157" sldId="262"/>
        </pc:sldMkLst>
        <pc:spChg chg="mod">
          <ac:chgData name="Mikkel Svane Jensen" userId="667b71da-c477-42de-8cdc-863a12de2125" providerId="ADAL" clId="{47A4AC94-C395-4FD9-A01C-004D44A2AADB}" dt="2024-01-26T09:16:36.447" v="1276" actId="20577"/>
          <ac:spMkLst>
            <pc:docMk/>
            <pc:sldMk cId="1577411157" sldId="262"/>
            <ac:spMk id="13" creationId="{1733F390-DBD9-F494-52BC-0E80FB42B90B}"/>
          </ac:spMkLst>
        </pc:spChg>
      </pc:sldChg>
      <pc:sldChg chg="addSp modSp add mod modAnim">
        <pc:chgData name="Mikkel Svane Jensen" userId="667b71da-c477-42de-8cdc-863a12de2125" providerId="ADAL" clId="{47A4AC94-C395-4FD9-A01C-004D44A2AADB}" dt="2024-01-26T09:18:27.061" v="1310" actId="20577"/>
        <pc:sldMkLst>
          <pc:docMk/>
          <pc:sldMk cId="2210798966" sldId="263"/>
        </pc:sldMkLst>
        <pc:spChg chg="mod">
          <ac:chgData name="Mikkel Svane Jensen" userId="667b71da-c477-42de-8cdc-863a12de2125" providerId="ADAL" clId="{47A4AC94-C395-4FD9-A01C-004D44A2AADB}" dt="2024-01-26T09:08:37.666" v="1171" actId="14100"/>
          <ac:spMkLst>
            <pc:docMk/>
            <pc:sldMk cId="2210798966" sldId="263"/>
            <ac:spMk id="4" creationId="{81C8ED63-825C-5ACD-6C48-FA03EA772AB0}"/>
          </ac:spMkLst>
        </pc:spChg>
        <pc:spChg chg="mod">
          <ac:chgData name="Mikkel Svane Jensen" userId="667b71da-c477-42de-8cdc-863a12de2125" providerId="ADAL" clId="{47A4AC94-C395-4FD9-A01C-004D44A2AADB}" dt="2024-01-26T09:09:08.535" v="1186" actId="14100"/>
          <ac:spMkLst>
            <pc:docMk/>
            <pc:sldMk cId="2210798966" sldId="263"/>
            <ac:spMk id="7" creationId="{4E7DD92A-26BA-C87C-CB8D-9FF518EE952E}"/>
          </ac:spMkLst>
        </pc:spChg>
        <pc:spChg chg="mod">
          <ac:chgData name="Mikkel Svane Jensen" userId="667b71da-c477-42de-8cdc-863a12de2125" providerId="ADAL" clId="{47A4AC94-C395-4FD9-A01C-004D44A2AADB}" dt="2024-01-26T09:08:58.588" v="1185" actId="14100"/>
          <ac:spMkLst>
            <pc:docMk/>
            <pc:sldMk cId="2210798966" sldId="263"/>
            <ac:spMk id="8" creationId="{87335D9C-A14F-C2AA-662B-4F4D0A2464A0}"/>
          </ac:spMkLst>
        </pc:spChg>
        <pc:spChg chg="mod">
          <ac:chgData name="Mikkel Svane Jensen" userId="667b71da-c477-42de-8cdc-863a12de2125" providerId="ADAL" clId="{47A4AC94-C395-4FD9-A01C-004D44A2AADB}" dt="2024-01-26T09:07:24.834" v="1164" actId="20577"/>
          <ac:spMkLst>
            <pc:docMk/>
            <pc:sldMk cId="2210798966" sldId="263"/>
            <ac:spMk id="17" creationId="{3C418355-60BD-E1B3-ED4B-6716F576E7FF}"/>
          </ac:spMkLst>
        </pc:spChg>
        <pc:spChg chg="mod">
          <ac:chgData name="Mikkel Svane Jensen" userId="667b71da-c477-42de-8cdc-863a12de2125" providerId="ADAL" clId="{47A4AC94-C395-4FD9-A01C-004D44A2AADB}" dt="2024-01-26T09:18:27.061" v="1310" actId="20577"/>
          <ac:spMkLst>
            <pc:docMk/>
            <pc:sldMk cId="2210798966" sldId="263"/>
            <ac:spMk id="19" creationId="{B1655984-0A22-C3F8-37E6-CC17DE457184}"/>
          </ac:spMkLst>
        </pc:spChg>
        <pc:graphicFrameChg chg="add mod">
          <ac:chgData name="Mikkel Svane Jensen" userId="667b71da-c477-42de-8cdc-863a12de2125" providerId="ADAL" clId="{47A4AC94-C395-4FD9-A01C-004D44A2AADB}" dt="2024-01-26T09:06:53.552" v="1145"/>
          <ac:graphicFrameMkLst>
            <pc:docMk/>
            <pc:sldMk cId="2210798966" sldId="263"/>
            <ac:graphicFrameMk id="5" creationId="{4DA3ED39-4894-FCB6-CFB0-195133F2DD8C}"/>
          </ac:graphicFrameMkLst>
        </pc:graphicFrameChg>
      </pc:sldChg>
    </pc:docChg>
  </pc:docChgLst>
  <pc:docChgLst>
    <pc:chgData name="Anders Dahl Johnsen" userId="020b919f-3c83-4587-ab02-8b9aa1a5c2f1" providerId="ADAL" clId="{CDBF3E79-1CB0-4870-A297-920727D45DBD}"/>
    <pc:docChg chg="undo custSel addSld delSld modSld modMainMaster modSection">
      <pc:chgData name="Anders Dahl Johnsen" userId="020b919f-3c83-4587-ab02-8b9aa1a5c2f1" providerId="ADAL" clId="{CDBF3E79-1CB0-4870-A297-920727D45DBD}" dt="2024-02-07T12:56:51.903" v="5324" actId="1036"/>
      <pc:docMkLst>
        <pc:docMk/>
      </pc:docMkLst>
      <pc:sldChg chg="modSp add del mod setBg modShow">
        <pc:chgData name="Anders Dahl Johnsen" userId="020b919f-3c83-4587-ab02-8b9aa1a5c2f1" providerId="ADAL" clId="{CDBF3E79-1CB0-4870-A297-920727D45DBD}" dt="2024-02-06T13:00:20.366" v="5087" actId="729"/>
        <pc:sldMkLst>
          <pc:docMk/>
          <pc:sldMk cId="3029936728" sldId="257"/>
        </pc:sldMkLst>
        <pc:spChg chg="mod">
          <ac:chgData name="Anders Dahl Johnsen" userId="020b919f-3c83-4587-ab02-8b9aa1a5c2f1" providerId="ADAL" clId="{CDBF3E79-1CB0-4870-A297-920727D45DBD}" dt="2024-02-06T11:52:25.612" v="5021" actId="20578"/>
          <ac:spMkLst>
            <pc:docMk/>
            <pc:sldMk cId="3029936728" sldId="257"/>
            <ac:spMk id="12" creationId="{1B038AE8-C27F-9853-A8FB-7A6E1A6A4CB3}"/>
          </ac:spMkLst>
        </pc:spChg>
        <pc:spChg chg="mod">
          <ac:chgData name="Anders Dahl Johnsen" userId="020b919f-3c83-4587-ab02-8b9aa1a5c2f1" providerId="ADAL" clId="{CDBF3E79-1CB0-4870-A297-920727D45DBD}" dt="2024-02-06T11:53:26.772" v="5038" actId="20577"/>
          <ac:spMkLst>
            <pc:docMk/>
            <pc:sldMk cId="3029936728" sldId="257"/>
            <ac:spMk id="13" creationId="{1733F390-DBD9-F494-52BC-0E80FB42B90B}"/>
          </ac:spMkLst>
        </pc:spChg>
        <pc:spChg chg="mod">
          <ac:chgData name="Anders Dahl Johnsen" userId="020b919f-3c83-4587-ab02-8b9aa1a5c2f1" providerId="ADAL" clId="{CDBF3E79-1CB0-4870-A297-920727D45DBD}" dt="2024-02-06T11:52:25.612" v="5021" actId="20578"/>
          <ac:spMkLst>
            <pc:docMk/>
            <pc:sldMk cId="3029936728" sldId="257"/>
            <ac:spMk id="16" creationId="{0B596D54-E64D-D8DE-E284-DCC592CD7FB0}"/>
          </ac:spMkLst>
        </pc:spChg>
        <pc:spChg chg="mod">
          <ac:chgData name="Anders Dahl Johnsen" userId="020b919f-3c83-4587-ab02-8b9aa1a5c2f1" providerId="ADAL" clId="{CDBF3E79-1CB0-4870-A297-920727D45DBD}" dt="2024-02-06T11:52:27.962" v="5024" actId="20577"/>
          <ac:spMkLst>
            <pc:docMk/>
            <pc:sldMk cId="3029936728" sldId="257"/>
            <ac:spMk id="17" creationId="{B39E2F9F-10C1-9B47-7121-529754763BE7}"/>
          </ac:spMkLst>
        </pc:spChg>
        <pc:spChg chg="mod">
          <ac:chgData name="Anders Dahl Johnsen" userId="020b919f-3c83-4587-ab02-8b9aa1a5c2f1" providerId="ADAL" clId="{CDBF3E79-1CB0-4870-A297-920727D45DBD}" dt="2024-02-06T11:54:04.603" v="5041" actId="948"/>
          <ac:spMkLst>
            <pc:docMk/>
            <pc:sldMk cId="3029936728" sldId="257"/>
            <ac:spMk id="27" creationId="{17128ED7-D0E8-7E38-692E-FC71B36B8DFA}"/>
          </ac:spMkLst>
        </pc:spChg>
        <pc:grpChg chg="mod">
          <ac:chgData name="Anders Dahl Johnsen" userId="020b919f-3c83-4587-ab02-8b9aa1a5c2f1" providerId="ADAL" clId="{CDBF3E79-1CB0-4870-A297-920727D45DBD}" dt="2024-02-06T11:52:25.612" v="5021" actId="20578"/>
          <ac:grpSpMkLst>
            <pc:docMk/>
            <pc:sldMk cId="3029936728" sldId="257"/>
            <ac:grpSpMk id="3" creationId="{B14C3FD1-B5B6-399E-3226-D896FE484587}"/>
          </ac:grpSpMkLst>
        </pc:grpChg>
        <pc:picChg chg="mod">
          <ac:chgData name="Anders Dahl Johnsen" userId="020b919f-3c83-4587-ab02-8b9aa1a5c2f1" providerId="ADAL" clId="{CDBF3E79-1CB0-4870-A297-920727D45DBD}" dt="2024-02-06T11:52:25.612" v="5021" actId="20578"/>
          <ac:picMkLst>
            <pc:docMk/>
            <pc:sldMk cId="3029936728" sldId="257"/>
            <ac:picMk id="15" creationId="{ADE50B4E-6F62-1734-3921-AD1808C1C722}"/>
          </ac:picMkLst>
        </pc:picChg>
      </pc:sldChg>
      <pc:sldChg chg="addSp delSp modSp mod delAnim modAnim">
        <pc:chgData name="Anders Dahl Johnsen" userId="020b919f-3c83-4587-ab02-8b9aa1a5c2f1" providerId="ADAL" clId="{CDBF3E79-1CB0-4870-A297-920727D45DBD}" dt="2024-02-06T11:57:31.571" v="5082" actId="14100"/>
        <pc:sldMkLst>
          <pc:docMk/>
          <pc:sldMk cId="2656826724" sldId="258"/>
        </pc:sldMkLst>
        <pc:spChg chg="mod">
          <ac:chgData name="Anders Dahl Johnsen" userId="020b919f-3c83-4587-ab02-8b9aa1a5c2f1" providerId="ADAL" clId="{CDBF3E79-1CB0-4870-A297-920727D45DBD}" dt="2024-02-06T11:55:16.975" v="5053"/>
          <ac:spMkLst>
            <pc:docMk/>
            <pc:sldMk cId="2656826724" sldId="258"/>
            <ac:spMk id="3" creationId="{3820E31E-689D-FAB1-0D81-1D15159C5DDC}"/>
          </ac:spMkLst>
        </pc:spChg>
        <pc:spChg chg="del mod">
          <ac:chgData name="Anders Dahl Johnsen" userId="020b919f-3c83-4587-ab02-8b9aa1a5c2f1" providerId="ADAL" clId="{CDBF3E79-1CB0-4870-A297-920727D45DBD}" dt="2024-01-24T10:40:59.938" v="3105" actId="478"/>
          <ac:spMkLst>
            <pc:docMk/>
            <pc:sldMk cId="2656826724" sldId="258"/>
            <ac:spMk id="3" creationId="{9A7B6F91-84B0-5631-AD17-0605B813D5C9}"/>
          </ac:spMkLst>
        </pc:spChg>
        <pc:spChg chg="del mod">
          <ac:chgData name="Anders Dahl Johnsen" userId="020b919f-3c83-4587-ab02-8b9aa1a5c2f1" providerId="ADAL" clId="{CDBF3E79-1CB0-4870-A297-920727D45DBD}" dt="2024-02-06T11:57:16.226" v="5079" actId="478"/>
          <ac:spMkLst>
            <pc:docMk/>
            <pc:sldMk cId="2656826724" sldId="258"/>
            <ac:spMk id="4" creationId="{81C8ED63-825C-5ACD-6C48-FA03EA772AB0}"/>
          </ac:spMkLst>
        </pc:spChg>
        <pc:spChg chg="mod">
          <ac:chgData name="Anders Dahl Johnsen" userId="020b919f-3c83-4587-ab02-8b9aa1a5c2f1" providerId="ADAL" clId="{CDBF3E79-1CB0-4870-A297-920727D45DBD}" dt="2024-02-06T11:57:29.531" v="5081" actId="14100"/>
          <ac:spMkLst>
            <pc:docMk/>
            <pc:sldMk cId="2656826724" sldId="258"/>
            <ac:spMk id="5" creationId="{9BD11495-0969-3D47-6BE1-8E0F4F3A5A99}"/>
          </ac:spMkLst>
        </pc:spChg>
        <pc:spChg chg="mod">
          <ac:chgData name="Anders Dahl Johnsen" userId="020b919f-3c83-4587-ab02-8b9aa1a5c2f1" providerId="ADAL" clId="{CDBF3E79-1CB0-4870-A297-920727D45DBD}" dt="2024-02-06T11:57:31.571" v="5082" actId="14100"/>
          <ac:spMkLst>
            <pc:docMk/>
            <pc:sldMk cId="2656826724" sldId="258"/>
            <ac:spMk id="8" creationId="{87335D9C-A14F-C2AA-662B-4F4D0A2464A0}"/>
          </ac:spMkLst>
        </pc:spChg>
        <pc:spChg chg="add mod">
          <ac:chgData name="Anders Dahl Johnsen" userId="020b919f-3c83-4587-ab02-8b9aa1a5c2f1" providerId="ADAL" clId="{CDBF3E79-1CB0-4870-A297-920727D45DBD}" dt="2024-02-06T11:57:16.551" v="5080"/>
          <ac:spMkLst>
            <pc:docMk/>
            <pc:sldMk cId="2656826724" sldId="258"/>
            <ac:spMk id="9" creationId="{BBC4CB04-8632-C66B-1515-79ACD29DFCBA}"/>
          </ac:spMkLst>
        </pc:spChg>
        <pc:spChg chg="mod">
          <ac:chgData name="Anders Dahl Johnsen" userId="020b919f-3c83-4587-ab02-8b9aa1a5c2f1" providerId="ADAL" clId="{CDBF3E79-1CB0-4870-A297-920727D45DBD}" dt="2024-01-25T14:03:21.026" v="3264" actId="20577"/>
          <ac:spMkLst>
            <pc:docMk/>
            <pc:sldMk cId="2656826724" sldId="258"/>
            <ac:spMk id="13" creationId="{1733F390-DBD9-F494-52BC-0E80FB42B90B}"/>
          </ac:spMkLst>
        </pc:spChg>
        <pc:spChg chg="mod">
          <ac:chgData name="Anders Dahl Johnsen" userId="020b919f-3c83-4587-ab02-8b9aa1a5c2f1" providerId="ADAL" clId="{CDBF3E79-1CB0-4870-A297-920727D45DBD}" dt="2024-02-06T11:55:16.975" v="5053"/>
          <ac:spMkLst>
            <pc:docMk/>
            <pc:sldMk cId="2656826724" sldId="258"/>
            <ac:spMk id="15" creationId="{161369A9-FED7-5650-26EB-441CBAEF6DB6}"/>
          </ac:spMkLst>
        </pc:spChg>
        <pc:spChg chg="mod">
          <ac:chgData name="Anders Dahl Johnsen" userId="020b919f-3c83-4587-ab02-8b9aa1a5c2f1" providerId="ADAL" clId="{CDBF3E79-1CB0-4870-A297-920727D45DBD}" dt="2024-02-06T11:55:16.975" v="5053"/>
          <ac:spMkLst>
            <pc:docMk/>
            <pc:sldMk cId="2656826724" sldId="258"/>
            <ac:spMk id="16" creationId="{FF3FD596-E487-8DD1-CB1D-B99ACF34D500}"/>
          </ac:spMkLst>
        </pc:spChg>
        <pc:grpChg chg="add mod">
          <ac:chgData name="Anders Dahl Johnsen" userId="020b919f-3c83-4587-ab02-8b9aa1a5c2f1" providerId="ADAL" clId="{CDBF3E79-1CB0-4870-A297-920727D45DBD}" dt="2024-02-06T11:55:31.922" v="5056" actId="1037"/>
          <ac:grpSpMkLst>
            <pc:docMk/>
            <pc:sldMk cId="2656826724" sldId="258"/>
            <ac:grpSpMk id="2" creationId="{8DF74676-6815-6F38-9E69-BC57AB6B8956}"/>
          </ac:grpSpMkLst>
        </pc:grpChg>
        <pc:grpChg chg="del">
          <ac:chgData name="Anders Dahl Johnsen" userId="020b919f-3c83-4587-ab02-8b9aa1a5c2f1" providerId="ADAL" clId="{CDBF3E79-1CB0-4870-A297-920727D45DBD}" dt="2024-02-06T11:55:16.587" v="5052" actId="478"/>
          <ac:grpSpMkLst>
            <pc:docMk/>
            <pc:sldMk cId="2656826724" sldId="258"/>
            <ac:grpSpMk id="14" creationId="{9D1B4F8C-1AFF-756F-67E8-A302C8C251C1}"/>
          </ac:grpSpMkLst>
        </pc:grpChg>
        <pc:picChg chg="mod">
          <ac:chgData name="Anders Dahl Johnsen" userId="020b919f-3c83-4587-ab02-8b9aa1a5c2f1" providerId="ADAL" clId="{CDBF3E79-1CB0-4870-A297-920727D45DBD}" dt="2024-02-06T11:55:16.975" v="5053"/>
          <ac:picMkLst>
            <pc:docMk/>
            <pc:sldMk cId="2656826724" sldId="258"/>
            <ac:picMk id="12" creationId="{FA57DE52-5699-65D2-0F57-53F6FBBE2F14}"/>
          </ac:picMkLst>
        </pc:picChg>
      </pc:sldChg>
      <pc:sldChg chg="addSp delSp modSp mod delAnim modAnim">
        <pc:chgData name="Anders Dahl Johnsen" userId="020b919f-3c83-4587-ab02-8b9aa1a5c2f1" providerId="ADAL" clId="{CDBF3E79-1CB0-4870-A297-920727D45DBD}" dt="2024-02-06T13:43:04.277" v="5302" actId="20577"/>
        <pc:sldMkLst>
          <pc:docMk/>
          <pc:sldMk cId="2002115650" sldId="259"/>
        </pc:sldMkLst>
        <pc:spChg chg="add mod">
          <ac:chgData name="Anders Dahl Johnsen" userId="020b919f-3c83-4587-ab02-8b9aa1a5c2f1" providerId="ADAL" clId="{CDBF3E79-1CB0-4870-A297-920727D45DBD}" dt="2024-02-06T11:57:48.524" v="5084"/>
          <ac:spMkLst>
            <pc:docMk/>
            <pc:sldMk cId="2002115650" sldId="259"/>
            <ac:spMk id="2" creationId="{F8DB407A-6A82-B11F-C14E-B17BA0391BA2}"/>
          </ac:spMkLst>
        </pc:spChg>
        <pc:spChg chg="del mod">
          <ac:chgData name="Anders Dahl Johnsen" userId="020b919f-3c83-4587-ab02-8b9aa1a5c2f1" providerId="ADAL" clId="{CDBF3E79-1CB0-4870-A297-920727D45DBD}" dt="2024-02-06T11:57:48.205" v="5083" actId="478"/>
          <ac:spMkLst>
            <pc:docMk/>
            <pc:sldMk cId="2002115650" sldId="259"/>
            <ac:spMk id="4" creationId="{81C8ED63-825C-5ACD-6C48-FA03EA772AB0}"/>
          </ac:spMkLst>
        </pc:spChg>
        <pc:spChg chg="mod">
          <ac:chgData name="Anders Dahl Johnsen" userId="020b919f-3c83-4587-ab02-8b9aa1a5c2f1" providerId="ADAL" clId="{CDBF3E79-1CB0-4870-A297-920727D45DBD}" dt="2024-02-06T11:57:57.059" v="5085" actId="14100"/>
          <ac:spMkLst>
            <pc:docMk/>
            <pc:sldMk cId="2002115650" sldId="259"/>
            <ac:spMk id="7" creationId="{4E7DD92A-26BA-C87C-CB8D-9FF518EE952E}"/>
          </ac:spMkLst>
        </pc:spChg>
        <pc:spChg chg="mod">
          <ac:chgData name="Anders Dahl Johnsen" userId="020b919f-3c83-4587-ab02-8b9aa1a5c2f1" providerId="ADAL" clId="{CDBF3E79-1CB0-4870-A297-920727D45DBD}" dt="2024-02-06T13:43:04.277" v="5302" actId="20577"/>
          <ac:spMkLst>
            <pc:docMk/>
            <pc:sldMk cId="2002115650" sldId="259"/>
            <ac:spMk id="8" creationId="{87335D9C-A14F-C2AA-662B-4F4D0A2464A0}"/>
          </ac:spMkLst>
        </pc:spChg>
        <pc:spChg chg="mod">
          <ac:chgData name="Anders Dahl Johnsen" userId="020b919f-3c83-4587-ab02-8b9aa1a5c2f1" providerId="ADAL" clId="{CDBF3E79-1CB0-4870-A297-920727D45DBD}" dt="2024-02-06T11:54:30.320" v="5046"/>
          <ac:spMkLst>
            <pc:docMk/>
            <pc:sldMk cId="2002115650" sldId="259"/>
            <ac:spMk id="10" creationId="{88A12794-7D04-CF08-BBA5-26F290DA5DA8}"/>
          </ac:spMkLst>
        </pc:spChg>
        <pc:spChg chg="mod">
          <ac:chgData name="Anders Dahl Johnsen" userId="020b919f-3c83-4587-ab02-8b9aa1a5c2f1" providerId="ADAL" clId="{CDBF3E79-1CB0-4870-A297-920727D45DBD}" dt="2024-02-06T11:54:30.320" v="5046"/>
          <ac:spMkLst>
            <pc:docMk/>
            <pc:sldMk cId="2002115650" sldId="259"/>
            <ac:spMk id="11" creationId="{36B3B03E-74BA-5754-A62A-494923584FD9}"/>
          </ac:spMkLst>
        </pc:spChg>
        <pc:spChg chg="mod">
          <ac:chgData name="Anders Dahl Johnsen" userId="020b919f-3c83-4587-ab02-8b9aa1a5c2f1" providerId="ADAL" clId="{CDBF3E79-1CB0-4870-A297-920727D45DBD}" dt="2024-02-06T11:54:30.320" v="5046"/>
          <ac:spMkLst>
            <pc:docMk/>
            <pc:sldMk cId="2002115650" sldId="259"/>
            <ac:spMk id="13" creationId="{C76457CD-5B69-4A47-BD12-9B10517CAB50}"/>
          </ac:spMkLst>
        </pc:spChg>
        <pc:grpChg chg="del">
          <ac:chgData name="Anders Dahl Johnsen" userId="020b919f-3c83-4587-ab02-8b9aa1a5c2f1" providerId="ADAL" clId="{CDBF3E79-1CB0-4870-A297-920727D45DBD}" dt="2024-02-06T11:54:29.647" v="5045" actId="478"/>
          <ac:grpSpMkLst>
            <pc:docMk/>
            <pc:sldMk cId="2002115650" sldId="259"/>
            <ac:grpSpMk id="2" creationId="{FAAA9DAB-4D30-FCB0-D1CD-8013779D8D71}"/>
          </ac:grpSpMkLst>
        </pc:grpChg>
        <pc:grpChg chg="add mod">
          <ac:chgData name="Anders Dahl Johnsen" userId="020b919f-3c83-4587-ab02-8b9aa1a5c2f1" providerId="ADAL" clId="{CDBF3E79-1CB0-4870-A297-920727D45DBD}" dt="2024-02-06T11:54:33.484" v="5047" actId="1076"/>
          <ac:grpSpMkLst>
            <pc:docMk/>
            <pc:sldMk cId="2002115650" sldId="259"/>
            <ac:grpSpMk id="5" creationId="{877965C0-10E0-FCE3-269B-4DE2C5A4ABEF}"/>
          </ac:grpSpMkLst>
        </pc:grpChg>
        <pc:grpChg chg="mod">
          <ac:chgData name="Anders Dahl Johnsen" userId="020b919f-3c83-4587-ab02-8b9aa1a5c2f1" providerId="ADAL" clId="{CDBF3E79-1CB0-4870-A297-920727D45DBD}" dt="2024-02-06T11:54:30.320" v="5046"/>
          <ac:grpSpMkLst>
            <pc:docMk/>
            <pc:sldMk cId="2002115650" sldId="259"/>
            <ac:grpSpMk id="6" creationId="{0F9B22CC-90CE-B76D-4C5C-ABEA6298CB8A}"/>
          </ac:grpSpMkLst>
        </pc:grpChg>
        <pc:picChg chg="mod">
          <ac:chgData name="Anders Dahl Johnsen" userId="020b919f-3c83-4587-ab02-8b9aa1a5c2f1" providerId="ADAL" clId="{CDBF3E79-1CB0-4870-A297-920727D45DBD}" dt="2024-02-06T11:54:30.320" v="5046"/>
          <ac:picMkLst>
            <pc:docMk/>
            <pc:sldMk cId="2002115650" sldId="259"/>
            <ac:picMk id="9" creationId="{F634B017-712D-ED6C-E33E-DDB33EA9E94B}"/>
          </ac:picMkLst>
        </pc:picChg>
      </pc:sldChg>
      <pc:sldChg chg="addSp delSp modSp mod">
        <pc:chgData name="Anders Dahl Johnsen" userId="020b919f-3c83-4587-ab02-8b9aa1a5c2f1" providerId="ADAL" clId="{CDBF3E79-1CB0-4870-A297-920727D45DBD}" dt="2024-02-06T11:56:00.535" v="5078" actId="14100"/>
        <pc:sldMkLst>
          <pc:docMk/>
          <pc:sldMk cId="2700620257" sldId="260"/>
        </pc:sldMkLst>
        <pc:spChg chg="del mod">
          <ac:chgData name="Anders Dahl Johnsen" userId="020b919f-3c83-4587-ab02-8b9aa1a5c2f1" providerId="ADAL" clId="{CDBF3E79-1CB0-4870-A297-920727D45DBD}" dt="2024-01-24T10:21:58.202" v="1236" actId="478"/>
          <ac:spMkLst>
            <pc:docMk/>
            <pc:sldMk cId="2700620257" sldId="260"/>
            <ac:spMk id="2" creationId="{E461E4B7-B4D7-6916-FFF2-C9732319AA0D}"/>
          </ac:spMkLst>
        </pc:spChg>
        <pc:spChg chg="mod">
          <ac:chgData name="Anders Dahl Johnsen" userId="020b919f-3c83-4587-ab02-8b9aa1a5c2f1" providerId="ADAL" clId="{CDBF3E79-1CB0-4870-A297-920727D45DBD}" dt="2024-02-06T11:55:36.481" v="5058"/>
          <ac:spMkLst>
            <pc:docMk/>
            <pc:sldMk cId="2700620257" sldId="260"/>
            <ac:spMk id="3" creationId="{D4054057-DC56-0446-80DB-DBAC278272FE}"/>
          </ac:spMkLst>
        </pc:spChg>
        <pc:spChg chg="mod">
          <ac:chgData name="Anders Dahl Johnsen" userId="020b919f-3c83-4587-ab02-8b9aa1a5c2f1" providerId="ADAL" clId="{CDBF3E79-1CB0-4870-A297-920727D45DBD}" dt="2024-02-06T11:55:44.928" v="5059" actId="14100"/>
          <ac:spMkLst>
            <pc:docMk/>
            <pc:sldMk cId="2700620257" sldId="260"/>
            <ac:spMk id="4" creationId="{81C8ED63-825C-5ACD-6C48-FA03EA772AB0}"/>
          </ac:spMkLst>
        </pc:spChg>
        <pc:spChg chg="mod">
          <ac:chgData name="Anders Dahl Johnsen" userId="020b919f-3c83-4587-ab02-8b9aa1a5c2f1" providerId="ADAL" clId="{CDBF3E79-1CB0-4870-A297-920727D45DBD}" dt="2024-02-06T11:56:00.535" v="5078" actId="14100"/>
          <ac:spMkLst>
            <pc:docMk/>
            <pc:sldMk cId="2700620257" sldId="260"/>
            <ac:spMk id="5" creationId="{9BD11495-0969-3D47-6BE1-8E0F4F3A5A99}"/>
          </ac:spMkLst>
        </pc:spChg>
        <pc:spChg chg="mod">
          <ac:chgData name="Anders Dahl Johnsen" userId="020b919f-3c83-4587-ab02-8b9aa1a5c2f1" providerId="ADAL" clId="{CDBF3E79-1CB0-4870-A297-920727D45DBD}" dt="2024-02-06T11:55:36.481" v="5058"/>
          <ac:spMkLst>
            <pc:docMk/>
            <pc:sldMk cId="2700620257" sldId="260"/>
            <ac:spMk id="7" creationId="{639A364B-530D-A559-4522-9483797AE586}"/>
          </ac:spMkLst>
        </pc:spChg>
        <pc:spChg chg="mod">
          <ac:chgData name="Anders Dahl Johnsen" userId="020b919f-3c83-4587-ab02-8b9aa1a5c2f1" providerId="ADAL" clId="{CDBF3E79-1CB0-4870-A297-920727D45DBD}" dt="2024-02-06T11:55:51.123" v="5066" actId="1036"/>
          <ac:spMkLst>
            <pc:docMk/>
            <pc:sldMk cId="2700620257" sldId="260"/>
            <ac:spMk id="8" creationId="{87335D9C-A14F-C2AA-662B-4F4D0A2464A0}"/>
          </ac:spMkLst>
        </pc:spChg>
        <pc:spChg chg="mod">
          <ac:chgData name="Anders Dahl Johnsen" userId="020b919f-3c83-4587-ab02-8b9aa1a5c2f1" providerId="ADAL" clId="{CDBF3E79-1CB0-4870-A297-920727D45DBD}" dt="2024-02-06T11:50:46.678" v="5006"/>
          <ac:spMkLst>
            <pc:docMk/>
            <pc:sldMk cId="2700620257" sldId="260"/>
            <ac:spMk id="13" creationId="{1733F390-DBD9-F494-52BC-0E80FB42B90B}"/>
          </ac:spMkLst>
        </pc:spChg>
        <pc:spChg chg="mod">
          <ac:chgData name="Anders Dahl Johnsen" userId="020b919f-3c83-4587-ab02-8b9aa1a5c2f1" providerId="ADAL" clId="{CDBF3E79-1CB0-4870-A297-920727D45DBD}" dt="2024-02-06T11:55:36.481" v="5058"/>
          <ac:spMkLst>
            <pc:docMk/>
            <pc:sldMk cId="2700620257" sldId="260"/>
            <ac:spMk id="15" creationId="{03CFB226-F25A-B98C-B6A2-A975BEAE87B2}"/>
          </ac:spMkLst>
        </pc:spChg>
        <pc:grpChg chg="add mod">
          <ac:chgData name="Anders Dahl Johnsen" userId="020b919f-3c83-4587-ab02-8b9aa1a5c2f1" providerId="ADAL" clId="{CDBF3E79-1CB0-4870-A297-920727D45DBD}" dt="2024-02-06T11:55:54.693" v="5077" actId="1036"/>
          <ac:grpSpMkLst>
            <pc:docMk/>
            <pc:sldMk cId="2700620257" sldId="260"/>
            <ac:grpSpMk id="2" creationId="{924F2563-4B17-1AC8-1A5B-030E28FCCDFD}"/>
          </ac:grpSpMkLst>
        </pc:grpChg>
        <pc:grpChg chg="del">
          <ac:chgData name="Anders Dahl Johnsen" userId="020b919f-3c83-4587-ab02-8b9aa1a5c2f1" providerId="ADAL" clId="{CDBF3E79-1CB0-4870-A297-920727D45DBD}" dt="2024-02-06T11:55:36.203" v="5057" actId="478"/>
          <ac:grpSpMkLst>
            <pc:docMk/>
            <pc:sldMk cId="2700620257" sldId="260"/>
            <ac:grpSpMk id="14" creationId="{9D1B4F8C-1AFF-756F-67E8-A302C8C251C1}"/>
          </ac:grpSpMkLst>
        </pc:grpChg>
        <pc:picChg chg="mod">
          <ac:chgData name="Anders Dahl Johnsen" userId="020b919f-3c83-4587-ab02-8b9aa1a5c2f1" providerId="ADAL" clId="{CDBF3E79-1CB0-4870-A297-920727D45DBD}" dt="2024-02-06T11:55:36.481" v="5058"/>
          <ac:picMkLst>
            <pc:docMk/>
            <pc:sldMk cId="2700620257" sldId="260"/>
            <ac:picMk id="6" creationId="{677F4CA5-CF63-1595-A2D4-4F01B1997AAB}"/>
          </ac:picMkLst>
        </pc:picChg>
      </pc:sldChg>
      <pc:sldChg chg="addSp delSp modSp mod modAnim modShow">
        <pc:chgData name="Anders Dahl Johnsen" userId="020b919f-3c83-4587-ab02-8b9aa1a5c2f1" providerId="ADAL" clId="{CDBF3E79-1CB0-4870-A297-920727D45DBD}" dt="2024-02-06T13:43:48.038" v="5303" actId="729"/>
        <pc:sldMkLst>
          <pc:docMk/>
          <pc:sldMk cId="3746247938" sldId="261"/>
        </pc:sldMkLst>
        <pc:spChg chg="mod">
          <ac:chgData name="Anders Dahl Johnsen" userId="020b919f-3c83-4587-ab02-8b9aa1a5c2f1" providerId="ADAL" clId="{CDBF3E79-1CB0-4870-A297-920727D45DBD}" dt="2024-02-05T13:23:14.539" v="3849" actId="20577"/>
          <ac:spMkLst>
            <pc:docMk/>
            <pc:sldMk cId="3746247938" sldId="261"/>
            <ac:spMk id="4" creationId="{81C8ED63-825C-5ACD-6C48-FA03EA772AB0}"/>
          </ac:spMkLst>
        </pc:spChg>
        <pc:spChg chg="mod">
          <ac:chgData name="Anders Dahl Johnsen" userId="020b919f-3c83-4587-ab02-8b9aa1a5c2f1" providerId="ADAL" clId="{CDBF3E79-1CB0-4870-A297-920727D45DBD}" dt="2024-02-05T15:52:13.299" v="4986" actId="20577"/>
          <ac:spMkLst>
            <pc:docMk/>
            <pc:sldMk cId="3746247938" sldId="261"/>
            <ac:spMk id="6" creationId="{D11FA194-202A-D261-DC6B-5226254FA2EC}"/>
          </ac:spMkLst>
        </pc:spChg>
        <pc:spChg chg="mod">
          <ac:chgData name="Anders Dahl Johnsen" userId="020b919f-3c83-4587-ab02-8b9aa1a5c2f1" providerId="ADAL" clId="{CDBF3E79-1CB0-4870-A297-920727D45DBD}" dt="2024-01-24T10:35:32.143" v="2554" actId="14100"/>
          <ac:spMkLst>
            <pc:docMk/>
            <pc:sldMk cId="3746247938" sldId="261"/>
            <ac:spMk id="8" creationId="{87335D9C-A14F-C2AA-662B-4F4D0A2464A0}"/>
          </ac:spMkLst>
        </pc:spChg>
        <pc:spChg chg="mod">
          <ac:chgData name="Anders Dahl Johnsen" userId="020b919f-3c83-4587-ab02-8b9aa1a5c2f1" providerId="ADAL" clId="{CDBF3E79-1CB0-4870-A297-920727D45DBD}" dt="2024-02-05T15:52:22.128" v="4987" actId="1076"/>
          <ac:spMkLst>
            <pc:docMk/>
            <pc:sldMk cId="3746247938" sldId="261"/>
            <ac:spMk id="12" creationId="{ABD2CB06-065E-D620-E74F-74E66A23FCB8}"/>
          </ac:spMkLst>
        </pc:spChg>
        <pc:spChg chg="mod">
          <ac:chgData name="Anders Dahl Johnsen" userId="020b919f-3c83-4587-ab02-8b9aa1a5c2f1" providerId="ADAL" clId="{CDBF3E79-1CB0-4870-A297-920727D45DBD}" dt="2024-02-06T11:54:19.601" v="5043"/>
          <ac:spMkLst>
            <pc:docMk/>
            <pc:sldMk cId="3746247938" sldId="261"/>
            <ac:spMk id="13" creationId="{AAEA2004-6BE0-CA37-2426-6F43B961151D}"/>
          </ac:spMkLst>
        </pc:spChg>
        <pc:spChg chg="mod">
          <ac:chgData name="Anders Dahl Johnsen" userId="020b919f-3c83-4587-ab02-8b9aa1a5c2f1" providerId="ADAL" clId="{CDBF3E79-1CB0-4870-A297-920727D45DBD}" dt="2024-02-06T11:54:19.601" v="5043"/>
          <ac:spMkLst>
            <pc:docMk/>
            <pc:sldMk cId="3746247938" sldId="261"/>
            <ac:spMk id="14" creationId="{E332DC21-4C49-A1EC-E191-8088264B07EC}"/>
          </ac:spMkLst>
        </pc:spChg>
        <pc:spChg chg="mod">
          <ac:chgData name="Anders Dahl Johnsen" userId="020b919f-3c83-4587-ab02-8b9aa1a5c2f1" providerId="ADAL" clId="{CDBF3E79-1CB0-4870-A297-920727D45DBD}" dt="2024-01-24T10:35:20.889" v="2552"/>
          <ac:spMkLst>
            <pc:docMk/>
            <pc:sldMk cId="3746247938" sldId="261"/>
            <ac:spMk id="15" creationId="{ACC624D6-3CFB-714A-46BB-428F82DC802D}"/>
          </ac:spMkLst>
        </pc:spChg>
        <pc:spChg chg="mod">
          <ac:chgData name="Anders Dahl Johnsen" userId="020b919f-3c83-4587-ab02-8b9aa1a5c2f1" providerId="ADAL" clId="{CDBF3E79-1CB0-4870-A297-920727D45DBD}" dt="2024-01-24T10:35:20.889" v="2552"/>
          <ac:spMkLst>
            <pc:docMk/>
            <pc:sldMk cId="3746247938" sldId="261"/>
            <ac:spMk id="16" creationId="{E9C6947B-3045-CC9C-7828-7D935A4A033B}"/>
          </ac:spMkLst>
        </pc:spChg>
        <pc:spChg chg="mod">
          <ac:chgData name="Anders Dahl Johnsen" userId="020b919f-3c83-4587-ab02-8b9aa1a5c2f1" providerId="ADAL" clId="{CDBF3E79-1CB0-4870-A297-920727D45DBD}" dt="2024-01-24T10:35:20.889" v="2552"/>
          <ac:spMkLst>
            <pc:docMk/>
            <pc:sldMk cId="3746247938" sldId="261"/>
            <ac:spMk id="17" creationId="{52D13BF4-A07D-2BC7-5C19-184E16360180}"/>
          </ac:spMkLst>
        </pc:spChg>
        <pc:spChg chg="mod">
          <ac:chgData name="Anders Dahl Johnsen" userId="020b919f-3c83-4587-ab02-8b9aa1a5c2f1" providerId="ADAL" clId="{CDBF3E79-1CB0-4870-A297-920727D45DBD}" dt="2024-02-06T11:54:19.601" v="5043"/>
          <ac:spMkLst>
            <pc:docMk/>
            <pc:sldMk cId="3746247938" sldId="261"/>
            <ac:spMk id="18" creationId="{1C977CD5-F8E0-DDB9-EA5D-50C084E89374}"/>
          </ac:spMkLst>
        </pc:spChg>
        <pc:grpChg chg="add del mod">
          <ac:chgData name="Anders Dahl Johnsen" userId="020b919f-3c83-4587-ab02-8b9aa1a5c2f1" providerId="ADAL" clId="{CDBF3E79-1CB0-4870-A297-920727D45DBD}" dt="2024-02-06T11:54:18.919" v="5042" actId="478"/>
          <ac:grpSpMkLst>
            <pc:docMk/>
            <pc:sldMk cId="3746247938" sldId="261"/>
            <ac:grpSpMk id="2" creationId="{15B103D1-2E56-0CD8-24DF-9AB1E7D3C98C}"/>
          </ac:grpSpMkLst>
        </pc:grpChg>
        <pc:grpChg chg="mod">
          <ac:chgData name="Anders Dahl Johnsen" userId="020b919f-3c83-4587-ab02-8b9aa1a5c2f1" providerId="ADAL" clId="{CDBF3E79-1CB0-4870-A297-920727D45DBD}" dt="2024-01-24T10:35:20.889" v="2552"/>
          <ac:grpSpMkLst>
            <pc:docMk/>
            <pc:sldMk cId="3746247938" sldId="261"/>
            <ac:grpSpMk id="5" creationId="{B41099D5-4B88-5E0D-95E3-3FB2C4AEEDEC}"/>
          </ac:grpSpMkLst>
        </pc:grpChg>
        <pc:grpChg chg="add mod">
          <ac:chgData name="Anders Dahl Johnsen" userId="020b919f-3c83-4587-ab02-8b9aa1a5c2f1" providerId="ADAL" clId="{CDBF3E79-1CB0-4870-A297-920727D45DBD}" dt="2024-02-06T11:54:23.898" v="5044" actId="1076"/>
          <ac:grpSpMkLst>
            <pc:docMk/>
            <pc:sldMk cId="3746247938" sldId="261"/>
            <ac:grpSpMk id="9" creationId="{4721D597-C89D-1903-DEC4-96E35E04DCBA}"/>
          </ac:grpSpMkLst>
        </pc:grpChg>
        <pc:grpChg chg="mod">
          <ac:chgData name="Anders Dahl Johnsen" userId="020b919f-3c83-4587-ab02-8b9aa1a5c2f1" providerId="ADAL" clId="{CDBF3E79-1CB0-4870-A297-920727D45DBD}" dt="2024-02-06T11:54:19.601" v="5043"/>
          <ac:grpSpMkLst>
            <pc:docMk/>
            <pc:sldMk cId="3746247938" sldId="261"/>
            <ac:grpSpMk id="10" creationId="{F7F5AEB7-3B76-A365-69CD-B749597C7383}"/>
          </ac:grpSpMkLst>
        </pc:grpChg>
        <pc:grpChg chg="del">
          <ac:chgData name="Anders Dahl Johnsen" userId="020b919f-3c83-4587-ab02-8b9aa1a5c2f1" providerId="ADAL" clId="{CDBF3E79-1CB0-4870-A297-920727D45DBD}" dt="2024-01-24T10:35:19.959" v="2551" actId="478"/>
          <ac:grpSpMkLst>
            <pc:docMk/>
            <pc:sldMk cId="3746247938" sldId="261"/>
            <ac:grpSpMk id="14" creationId="{9D1B4F8C-1AFF-756F-67E8-A302C8C251C1}"/>
          </ac:grpSpMkLst>
        </pc:grpChg>
        <pc:picChg chg="mod">
          <ac:chgData name="Anders Dahl Johnsen" userId="020b919f-3c83-4587-ab02-8b9aa1a5c2f1" providerId="ADAL" clId="{CDBF3E79-1CB0-4870-A297-920727D45DBD}" dt="2024-01-24T10:35:20.889" v="2552"/>
          <ac:picMkLst>
            <pc:docMk/>
            <pc:sldMk cId="3746247938" sldId="261"/>
            <ac:picMk id="7" creationId="{D61A2778-0BE0-7B37-0E84-6A96A9E68484}"/>
          </ac:picMkLst>
        </pc:picChg>
        <pc:picChg chg="mod">
          <ac:chgData name="Anders Dahl Johnsen" userId="020b919f-3c83-4587-ab02-8b9aa1a5c2f1" providerId="ADAL" clId="{CDBF3E79-1CB0-4870-A297-920727D45DBD}" dt="2024-02-06T11:54:19.601" v="5043"/>
          <ac:picMkLst>
            <pc:docMk/>
            <pc:sldMk cId="3746247938" sldId="261"/>
            <ac:picMk id="11" creationId="{AE80F739-B025-F475-F5E7-AB82748EE2D2}"/>
          </ac:picMkLst>
        </pc:picChg>
      </pc:sldChg>
      <pc:sldChg chg="modSp add mod modShow">
        <pc:chgData name="Anders Dahl Johnsen" userId="020b919f-3c83-4587-ab02-8b9aa1a5c2f1" providerId="ADAL" clId="{CDBF3E79-1CB0-4870-A297-920727D45DBD}" dt="2024-02-07T09:21:39.165" v="5310" actId="20577"/>
        <pc:sldMkLst>
          <pc:docMk/>
          <pc:sldMk cId="1577411157" sldId="262"/>
        </pc:sldMkLst>
        <pc:spChg chg="mod">
          <ac:chgData name="Anders Dahl Johnsen" userId="020b919f-3c83-4587-ab02-8b9aa1a5c2f1" providerId="ADAL" clId="{CDBF3E79-1CB0-4870-A297-920727D45DBD}" dt="2024-01-23T13:37:10.550" v="10" actId="1076"/>
          <ac:spMkLst>
            <pc:docMk/>
            <pc:sldMk cId="1577411157" sldId="262"/>
            <ac:spMk id="2" creationId="{CDFAE595-B7BF-CBFA-48B6-636396280ED9}"/>
          </ac:spMkLst>
        </pc:spChg>
        <pc:spChg chg="mod">
          <ac:chgData name="Anders Dahl Johnsen" userId="020b919f-3c83-4587-ab02-8b9aa1a5c2f1" providerId="ADAL" clId="{CDBF3E79-1CB0-4870-A297-920727D45DBD}" dt="2024-01-23T13:39:02.165" v="11" actId="20577"/>
          <ac:spMkLst>
            <pc:docMk/>
            <pc:sldMk cId="1577411157" sldId="262"/>
            <ac:spMk id="4" creationId="{81C8ED63-825C-5ACD-6C48-FA03EA772AB0}"/>
          </ac:spMkLst>
        </pc:spChg>
        <pc:spChg chg="mod">
          <ac:chgData name="Anders Dahl Johnsen" userId="020b919f-3c83-4587-ab02-8b9aa1a5c2f1" providerId="ADAL" clId="{CDBF3E79-1CB0-4870-A297-920727D45DBD}" dt="2024-01-23T13:40:25.560" v="58" actId="20577"/>
          <ac:spMkLst>
            <pc:docMk/>
            <pc:sldMk cId="1577411157" sldId="262"/>
            <ac:spMk id="5" creationId="{9BD11495-0969-3D47-6BE1-8E0F4F3A5A99}"/>
          </ac:spMkLst>
        </pc:spChg>
        <pc:spChg chg="mod">
          <ac:chgData name="Anders Dahl Johnsen" userId="020b919f-3c83-4587-ab02-8b9aa1a5c2f1" providerId="ADAL" clId="{CDBF3E79-1CB0-4870-A297-920727D45DBD}" dt="2024-02-07T09:21:39.165" v="5310" actId="20577"/>
          <ac:spMkLst>
            <pc:docMk/>
            <pc:sldMk cId="1577411157" sldId="262"/>
            <ac:spMk id="7" creationId="{4E7DD92A-26BA-C87C-CB8D-9FF518EE952E}"/>
          </ac:spMkLst>
        </pc:spChg>
        <pc:spChg chg="mod">
          <ac:chgData name="Anders Dahl Johnsen" userId="020b919f-3c83-4587-ab02-8b9aa1a5c2f1" providerId="ADAL" clId="{CDBF3E79-1CB0-4870-A297-920727D45DBD}" dt="2024-01-23T13:40:59.202" v="75" actId="20577"/>
          <ac:spMkLst>
            <pc:docMk/>
            <pc:sldMk cId="1577411157" sldId="262"/>
            <ac:spMk id="8" creationId="{87335D9C-A14F-C2AA-662B-4F4D0A2464A0}"/>
          </ac:spMkLst>
        </pc:spChg>
      </pc:sldChg>
      <pc:sldChg chg="addSp delSp modSp mod modShow">
        <pc:chgData name="Anders Dahl Johnsen" userId="020b919f-3c83-4587-ab02-8b9aa1a5c2f1" providerId="ADAL" clId="{CDBF3E79-1CB0-4870-A297-920727D45DBD}" dt="2024-02-06T13:43:52.142" v="5304" actId="729"/>
        <pc:sldMkLst>
          <pc:docMk/>
          <pc:sldMk cId="2210798966" sldId="263"/>
        </pc:sldMkLst>
        <pc:spChg chg="mod">
          <ac:chgData name="Anders Dahl Johnsen" userId="020b919f-3c83-4587-ab02-8b9aa1a5c2f1" providerId="ADAL" clId="{CDBF3E79-1CB0-4870-A297-920727D45DBD}" dt="2024-02-05T13:22:35.007" v="3845"/>
          <ac:spMkLst>
            <pc:docMk/>
            <pc:sldMk cId="2210798966" sldId="263"/>
            <ac:spMk id="4" creationId="{81C8ED63-825C-5ACD-6C48-FA03EA772AB0}"/>
          </ac:spMkLst>
        </pc:spChg>
        <pc:spChg chg="mod">
          <ac:chgData name="Anders Dahl Johnsen" userId="020b919f-3c83-4587-ab02-8b9aa1a5c2f1" providerId="ADAL" clId="{CDBF3E79-1CB0-4870-A297-920727D45DBD}" dt="2024-02-06T11:54:47.279" v="5051" actId="14100"/>
          <ac:spMkLst>
            <pc:docMk/>
            <pc:sldMk cId="2210798966" sldId="263"/>
            <ac:spMk id="7" creationId="{4E7DD92A-26BA-C87C-CB8D-9FF518EE952E}"/>
          </ac:spMkLst>
        </pc:spChg>
        <pc:spChg chg="mod">
          <ac:chgData name="Anders Dahl Johnsen" userId="020b919f-3c83-4587-ab02-8b9aa1a5c2f1" providerId="ADAL" clId="{CDBF3E79-1CB0-4870-A297-920727D45DBD}" dt="2024-02-06T11:54:37.751" v="5049"/>
          <ac:spMkLst>
            <pc:docMk/>
            <pc:sldMk cId="2210798966" sldId="263"/>
            <ac:spMk id="10" creationId="{1AA602F7-BBDE-5206-C044-36251C7E5DDB}"/>
          </ac:spMkLst>
        </pc:spChg>
        <pc:spChg chg="mod">
          <ac:chgData name="Anders Dahl Johnsen" userId="020b919f-3c83-4587-ab02-8b9aa1a5c2f1" providerId="ADAL" clId="{CDBF3E79-1CB0-4870-A297-920727D45DBD}" dt="2024-02-06T11:54:37.751" v="5049"/>
          <ac:spMkLst>
            <pc:docMk/>
            <pc:sldMk cId="2210798966" sldId="263"/>
            <ac:spMk id="11" creationId="{CE1BE512-368F-5BFC-6249-E29364517608}"/>
          </ac:spMkLst>
        </pc:spChg>
        <pc:spChg chg="mod">
          <ac:chgData name="Anders Dahl Johnsen" userId="020b919f-3c83-4587-ab02-8b9aa1a5c2f1" providerId="ADAL" clId="{CDBF3E79-1CB0-4870-A297-920727D45DBD}" dt="2024-02-06T11:54:37.751" v="5049"/>
          <ac:spMkLst>
            <pc:docMk/>
            <pc:sldMk cId="2210798966" sldId="263"/>
            <ac:spMk id="13" creationId="{137FCE2F-4C87-EC66-9A90-60A9164534E4}"/>
          </ac:spMkLst>
        </pc:spChg>
        <pc:grpChg chg="del">
          <ac:chgData name="Anders Dahl Johnsen" userId="020b919f-3c83-4587-ab02-8b9aa1a5c2f1" providerId="ADAL" clId="{CDBF3E79-1CB0-4870-A297-920727D45DBD}" dt="2024-02-06T11:54:36.981" v="5048" actId="478"/>
          <ac:grpSpMkLst>
            <pc:docMk/>
            <pc:sldMk cId="2210798966" sldId="263"/>
            <ac:grpSpMk id="2" creationId="{FAAA9DAB-4D30-FCB0-D1CD-8013779D8D71}"/>
          </ac:grpSpMkLst>
        </pc:grpChg>
        <pc:grpChg chg="add mod">
          <ac:chgData name="Anders Dahl Johnsen" userId="020b919f-3c83-4587-ab02-8b9aa1a5c2f1" providerId="ADAL" clId="{CDBF3E79-1CB0-4870-A297-920727D45DBD}" dt="2024-02-06T11:54:43.113" v="5050" actId="1076"/>
          <ac:grpSpMkLst>
            <pc:docMk/>
            <pc:sldMk cId="2210798966" sldId="263"/>
            <ac:grpSpMk id="5" creationId="{3F0D6C29-FF80-8BA8-0D7D-3828A537A597}"/>
          </ac:grpSpMkLst>
        </pc:grpChg>
        <pc:grpChg chg="mod">
          <ac:chgData name="Anders Dahl Johnsen" userId="020b919f-3c83-4587-ab02-8b9aa1a5c2f1" providerId="ADAL" clId="{CDBF3E79-1CB0-4870-A297-920727D45DBD}" dt="2024-02-06T11:54:37.751" v="5049"/>
          <ac:grpSpMkLst>
            <pc:docMk/>
            <pc:sldMk cId="2210798966" sldId="263"/>
            <ac:grpSpMk id="6" creationId="{2F01B62F-B8AD-F6B4-266D-535E6B909B92}"/>
          </ac:grpSpMkLst>
        </pc:grpChg>
        <pc:picChg chg="mod">
          <ac:chgData name="Anders Dahl Johnsen" userId="020b919f-3c83-4587-ab02-8b9aa1a5c2f1" providerId="ADAL" clId="{CDBF3E79-1CB0-4870-A297-920727D45DBD}" dt="2024-02-06T11:54:37.751" v="5049"/>
          <ac:picMkLst>
            <pc:docMk/>
            <pc:sldMk cId="2210798966" sldId="263"/>
            <ac:picMk id="9" creationId="{CC6A6CE6-94F7-CF8D-E70C-5DED08DEBCCC}"/>
          </ac:picMkLst>
        </pc:picChg>
      </pc:sldChg>
      <pc:sldChg chg="addSp modSp add mod">
        <pc:chgData name="Anders Dahl Johnsen" userId="020b919f-3c83-4587-ab02-8b9aa1a5c2f1" providerId="ADAL" clId="{CDBF3E79-1CB0-4870-A297-920727D45DBD}" dt="2024-02-07T12:56:51.903" v="5324" actId="1036"/>
        <pc:sldMkLst>
          <pc:docMk/>
          <pc:sldMk cId="2720393644" sldId="264"/>
        </pc:sldMkLst>
        <pc:spChg chg="mod">
          <ac:chgData name="Anders Dahl Johnsen" userId="020b919f-3c83-4587-ab02-8b9aa1a5c2f1" providerId="ADAL" clId="{CDBF3E79-1CB0-4870-A297-920727D45DBD}" dt="2024-02-07T12:46:15.996" v="5313"/>
          <ac:spMkLst>
            <pc:docMk/>
            <pc:sldMk cId="2720393644" sldId="264"/>
            <ac:spMk id="4" creationId="{DC2F04BE-4590-39E4-70DC-A24F1B8F0328}"/>
          </ac:spMkLst>
        </pc:spChg>
        <pc:spChg chg="mod">
          <ac:chgData name="Anders Dahl Johnsen" userId="020b919f-3c83-4587-ab02-8b9aa1a5c2f1" providerId="ADAL" clId="{CDBF3E79-1CB0-4870-A297-920727D45DBD}" dt="2024-02-07T12:56:47.715" v="5322" actId="1035"/>
          <ac:spMkLst>
            <pc:docMk/>
            <pc:sldMk cId="2720393644" sldId="264"/>
            <ac:spMk id="7" creationId="{32859255-A4E3-9F05-7688-970C0EAB9FDC}"/>
          </ac:spMkLst>
        </pc:spChg>
        <pc:spChg chg="mod">
          <ac:chgData name="Anders Dahl Johnsen" userId="020b919f-3c83-4587-ab02-8b9aa1a5c2f1" providerId="ADAL" clId="{CDBF3E79-1CB0-4870-A297-920727D45DBD}" dt="2024-02-07T12:56:47.715" v="5322" actId="1035"/>
          <ac:spMkLst>
            <pc:docMk/>
            <pc:sldMk cId="2720393644" sldId="264"/>
            <ac:spMk id="8" creationId="{E559BBFB-0CF3-0FAF-3C13-C9CEE27A167B}"/>
          </ac:spMkLst>
        </pc:spChg>
        <pc:spChg chg="mod">
          <ac:chgData name="Anders Dahl Johnsen" userId="020b919f-3c83-4587-ab02-8b9aa1a5c2f1" providerId="ADAL" clId="{CDBF3E79-1CB0-4870-A297-920727D45DBD}" dt="2024-02-07T12:46:15.996" v="5313"/>
          <ac:spMkLst>
            <pc:docMk/>
            <pc:sldMk cId="2720393644" sldId="264"/>
            <ac:spMk id="14" creationId="{33DF65BE-E8C7-ED4A-7F1E-0525050DAEA4}"/>
          </ac:spMkLst>
        </pc:spChg>
        <pc:spChg chg="mod">
          <ac:chgData name="Anders Dahl Johnsen" userId="020b919f-3c83-4587-ab02-8b9aa1a5c2f1" providerId="ADAL" clId="{CDBF3E79-1CB0-4870-A297-920727D45DBD}" dt="2024-02-07T12:46:15.996" v="5313"/>
          <ac:spMkLst>
            <pc:docMk/>
            <pc:sldMk cId="2720393644" sldId="264"/>
            <ac:spMk id="15" creationId="{719DDC1A-5A12-378D-DE3B-9D603703C06C}"/>
          </ac:spMkLst>
        </pc:spChg>
        <pc:grpChg chg="add mod">
          <ac:chgData name="Anders Dahl Johnsen" userId="020b919f-3c83-4587-ab02-8b9aa1a5c2f1" providerId="ADAL" clId="{CDBF3E79-1CB0-4870-A297-920727D45DBD}" dt="2024-02-07T12:56:51.903" v="5324" actId="1036"/>
          <ac:grpSpMkLst>
            <pc:docMk/>
            <pc:sldMk cId="2720393644" sldId="264"/>
            <ac:grpSpMk id="3" creationId="{C1B68782-883D-64D1-ACA1-58BF5C20E204}"/>
          </ac:grpSpMkLst>
        </pc:grpChg>
        <pc:grpChg chg="mod">
          <ac:chgData name="Anders Dahl Johnsen" userId="020b919f-3c83-4587-ab02-8b9aa1a5c2f1" providerId="ADAL" clId="{CDBF3E79-1CB0-4870-A297-920727D45DBD}" dt="2024-02-07T12:56:51.903" v="5324" actId="1036"/>
          <ac:grpSpMkLst>
            <pc:docMk/>
            <pc:sldMk cId="2720393644" sldId="264"/>
            <ac:grpSpMk id="5" creationId="{A739F1B0-7EC6-C414-F569-0EB9AD04F365}"/>
          </ac:grpSpMkLst>
        </pc:grpChg>
        <pc:picChg chg="mod">
          <ac:chgData name="Anders Dahl Johnsen" userId="020b919f-3c83-4587-ab02-8b9aa1a5c2f1" providerId="ADAL" clId="{CDBF3E79-1CB0-4870-A297-920727D45DBD}" dt="2024-02-07T12:46:15.996" v="5313"/>
          <ac:picMkLst>
            <pc:docMk/>
            <pc:sldMk cId="2720393644" sldId="264"/>
            <ac:picMk id="12" creationId="{E5D014C1-DB0E-0C1E-9F59-B30C4532796B}"/>
          </ac:picMkLst>
        </pc:picChg>
      </pc:sldChg>
      <pc:sldMasterChg chg="modSp modSldLayout">
        <pc:chgData name="Anders Dahl Johnsen" userId="020b919f-3c83-4587-ab02-8b9aa1a5c2f1" providerId="ADAL" clId="{CDBF3E79-1CB0-4870-A297-920727D45DBD}" dt="2024-01-24T10:31:20.154" v="2296"/>
        <pc:sldMasterMkLst>
          <pc:docMk/>
          <pc:sldMasterMk cId="354026711" sldId="2147483660"/>
        </pc:sldMasterMkLst>
        <pc:sldLayoutChg chg="modSp setBg">
          <pc:chgData name="Anders Dahl Johnsen" userId="020b919f-3c83-4587-ab02-8b9aa1a5c2f1" providerId="ADAL" clId="{CDBF3E79-1CB0-4870-A297-920727D45DBD}" dt="2024-01-24T10:31:20.154" v="2296"/>
          <pc:sldLayoutMkLst>
            <pc:docMk/>
            <pc:sldMasterMk cId="354026711" sldId="2147483660"/>
            <pc:sldLayoutMk cId="4232884796" sldId="2147483661"/>
          </pc:sldLayoutMkLst>
        </pc:sldLayoutChg>
      </pc:sldMaster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20000"/>
            <a:lum/>
            <a:extLst>
              <a:ext uri="{BEBA8EAE-BF5A-486C-A8C5-ECC9F3942E4B}">
                <a14:imgProps xmlns:a14="http://schemas.microsoft.com/office/drawing/2010/main">
                  <a14:imgLayer r:embed="rId3">
                    <a14:imgEffect>
                      <a14:saturation sat="0"/>
                    </a14:imgEffect>
                  </a14:imgLayer>
                </a14:imgProps>
              </a:ext>
            </a:extLst>
          </a:blip>
          <a:srcRect/>
          <a:stretch>
            <a:fillRect l="-46000" r="-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AA76914-05A9-4892-A55A-DE03D8DAB2E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5E67-56E6-4A7A-9399-C82BC8E3F993}" type="slidenum">
              <a:rPr lang="en-US" smtClean="0"/>
              <a:t>‹#›</a:t>
            </a:fld>
            <a:endParaRPr lang="en-US"/>
          </a:p>
        </p:txBody>
      </p:sp>
      <p:pic>
        <p:nvPicPr>
          <p:cNvPr id="7" name="Google Shape;14;p2">
            <a:extLst>
              <a:ext uri="{FF2B5EF4-FFF2-40B4-BE49-F238E27FC236}">
                <a16:creationId xmlns:a16="http://schemas.microsoft.com/office/drawing/2014/main" id="{0C9DFCCC-2617-757B-67CD-6DFB61646E91}"/>
              </a:ext>
            </a:extLst>
          </p:cNvPr>
          <p:cNvPicPr preferRelativeResize="0"/>
          <p:nvPr userDrawn="1"/>
        </p:nvPicPr>
        <p:blipFill rotWithShape="1">
          <a:blip r:embed="rId4">
            <a:alphaModFix/>
          </a:blip>
          <a:srcRect l="3126" t="28485" b="43615"/>
          <a:stretch/>
        </p:blipFill>
        <p:spPr>
          <a:xfrm>
            <a:off x="2" y="0"/>
            <a:ext cx="2651241" cy="572700"/>
          </a:xfrm>
          <a:prstGeom prst="rect">
            <a:avLst/>
          </a:prstGeom>
          <a:noFill/>
          <a:ln>
            <a:noFill/>
          </a:ln>
        </p:spPr>
      </p:pic>
    </p:spTree>
    <p:extLst>
      <p:ext uri="{BB962C8B-B14F-4D97-AF65-F5344CB8AC3E}">
        <p14:creationId xmlns:p14="http://schemas.microsoft.com/office/powerpoint/2010/main" val="423288479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AA76914-05A9-4892-A55A-DE03D8DAB2E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270601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AA76914-05A9-4892-A55A-DE03D8DAB2E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350716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AA76914-05A9-4892-A55A-DE03D8DAB2E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398737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AA76914-05A9-4892-A55A-DE03D8DAB2E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214879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AA76914-05A9-4892-A55A-DE03D8DAB2E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407985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AA76914-05A9-4892-A55A-DE03D8DAB2E1}"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10248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AA76914-05A9-4892-A55A-DE03D8DAB2E1}"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226799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76914-05A9-4892-A55A-DE03D8DAB2E1}"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31351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AA76914-05A9-4892-A55A-DE03D8DAB2E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118915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AA76914-05A9-4892-A55A-DE03D8DAB2E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B5E67-56E6-4A7A-9399-C82BC8E3F993}" type="slidenum">
              <a:rPr lang="en-US" smtClean="0"/>
              <a:t>‹#›</a:t>
            </a:fld>
            <a:endParaRPr lang="en-US"/>
          </a:p>
        </p:txBody>
      </p:sp>
    </p:spTree>
    <p:extLst>
      <p:ext uri="{BB962C8B-B14F-4D97-AF65-F5344CB8AC3E}">
        <p14:creationId xmlns:p14="http://schemas.microsoft.com/office/powerpoint/2010/main" val="331474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AA76914-05A9-4892-A55A-DE03D8DAB2E1}" type="datetimeFigureOut">
              <a:rPr lang="en-US" smtClean="0"/>
              <a:t>2/7/2024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23B5E67-56E6-4A7A-9399-C82BC8E3F993}" type="slidenum">
              <a:rPr lang="en-US" smtClean="0"/>
              <a:t>‹#›</a:t>
            </a:fld>
            <a:endParaRPr lang="en-US"/>
          </a:p>
        </p:txBody>
      </p:sp>
    </p:spTree>
    <p:extLst>
      <p:ext uri="{BB962C8B-B14F-4D97-AF65-F5344CB8AC3E}">
        <p14:creationId xmlns:p14="http://schemas.microsoft.com/office/powerpoint/2010/main" val="354026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eluminate.dk/" TargetMode="External"/><Relationship Id="rId5" Type="http://schemas.openxmlformats.org/officeDocument/2006/relationships/hyperlink" Target="mailto:anders.johnsen@eluminate.d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nders.johnsen@eluminate.dk" TargetMode="External"/><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kim.soerensen@eluminate.dk" TargetMode="External"/><Relationship Id="rId5" Type="http://schemas.openxmlformats.org/officeDocument/2006/relationships/hyperlink" Target="mailto:mikkel.jensen@eluminate.dk" TargetMode="External"/><Relationship Id="rId4" Type="http://schemas.openxmlformats.org/officeDocument/2006/relationships/hyperlink" Target="http://www.eluminate.d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nders.johnsen@eluminate.d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luminate.d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anders.johnsen@eluminate.d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luminate.d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luminate.dk/" TargetMode="External"/><Relationship Id="rId2" Type="http://schemas.openxmlformats.org/officeDocument/2006/relationships/hyperlink" Target="mailto:kim.soerensen@eluminate.d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eluminate.dk/" TargetMode="External"/><Relationship Id="rId2" Type="http://schemas.openxmlformats.org/officeDocument/2006/relationships/hyperlink" Target="mailto:kim.soerensen@eluminate.d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eluminate.dk/" TargetMode="External"/><Relationship Id="rId2" Type="http://schemas.openxmlformats.org/officeDocument/2006/relationships/hyperlink" Target="mailto:kim.soerensen@eluminate.dk" TargetMode="External"/><Relationship Id="rId1" Type="http://schemas.openxmlformats.org/officeDocument/2006/relationships/slideLayout" Target="../slideLayouts/slideLayout1.xml"/><Relationship Id="rId6" Type="http://schemas.openxmlformats.org/officeDocument/2006/relationships/hyperlink" Target="mailto:anders.johnsen@eluminate.dk"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eluminate.dk/" TargetMode="External"/><Relationship Id="rId2" Type="http://schemas.openxmlformats.org/officeDocument/2006/relationships/hyperlink" Target="mailto:kim.soerensen@eluminate.d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BEBA8EAE-BF5A-486C-A8C5-ECC9F3942E4B}">
                <a14:imgProps xmlns:a14="http://schemas.microsoft.com/office/drawing/2010/main">
                  <a14:imgLayer r:embed="rId3">
                    <a14:imgEffect>
                      <a14:saturation sat="0"/>
                    </a14:imgEffect>
                  </a14:imgLayer>
                </a14:imgProps>
              </a:ext>
            </a:extLst>
          </a:blip>
          <a:srcRect/>
          <a:stretch>
            <a:fillRect l="-46000" r="-46000"/>
          </a:stretch>
        </a:blipFill>
        <a:effectLst/>
      </p:bgPr>
    </p:bg>
    <p:spTree>
      <p:nvGrpSpPr>
        <p:cNvPr id="1" name=""/>
        <p:cNvGrpSpPr/>
        <p:nvPr/>
      </p:nvGrpSpPr>
      <p:grpSpPr>
        <a:xfrm>
          <a:off x="0" y="0"/>
          <a:ext cx="0" cy="0"/>
          <a:chOff x="0" y="0"/>
          <a:chExt cx="0" cy="0"/>
        </a:xfrm>
      </p:grpSpPr>
      <p:sp>
        <p:nvSpPr>
          <p:cNvPr id="5" name="Google Shape;158;p31">
            <a:extLst>
              <a:ext uri="{FF2B5EF4-FFF2-40B4-BE49-F238E27FC236}">
                <a16:creationId xmlns:a16="http://schemas.microsoft.com/office/drawing/2014/main" id="{9BD11495-0969-3D47-6BE1-8E0F4F3A5A99}"/>
              </a:ext>
            </a:extLst>
          </p:cNvPr>
          <p:cNvSpPr txBox="1">
            <a:spLocks/>
          </p:cNvSpPr>
          <p:nvPr/>
        </p:nvSpPr>
        <p:spPr>
          <a:xfrm>
            <a:off x="241538" y="2762250"/>
            <a:ext cx="3105508" cy="2271118"/>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Control and protection systems incl. OT security</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Control and protection systems serve the crucial functions of safeguarding high-voltage systems and serving as a gateway for remote control from the control room and ensuring robust operation.</a:t>
            </a:r>
          </a:p>
          <a:p>
            <a:pPr>
              <a:lnSpc>
                <a:spcPct val="120000"/>
              </a:lnSpc>
              <a:spcAft>
                <a:spcPts val="600"/>
              </a:spcAft>
            </a:pPr>
            <a:r>
              <a:rPr lang="en-US" sz="800" dirty="0">
                <a:latin typeface="Montserrat" panose="00000500000000000000" pitchFamily="2" charset="0"/>
              </a:rPr>
              <a:t>Eluminate possesses extensive expertise in developing, specifying and implementing fully digital control and protection concepts. Additionally, Eluminate offers consultancy services in Operational Technology (OT) security within the power grid. This includes guiding organizations through the process of conducting risk assessments, mandated by the European NIS-2 directive effective from October 2024. </a:t>
            </a:r>
          </a:p>
        </p:txBody>
      </p:sp>
      <p:sp>
        <p:nvSpPr>
          <p:cNvPr id="6" name="Google Shape;158;p31">
            <a:extLst>
              <a:ext uri="{FF2B5EF4-FFF2-40B4-BE49-F238E27FC236}">
                <a16:creationId xmlns:a16="http://schemas.microsoft.com/office/drawing/2014/main" id="{D11FA194-202A-D261-DC6B-5226254FA2EC}"/>
              </a:ext>
            </a:extLst>
          </p:cNvPr>
          <p:cNvSpPr txBox="1">
            <a:spLocks/>
          </p:cNvSpPr>
          <p:nvPr/>
        </p:nvSpPr>
        <p:spPr>
          <a:xfrm>
            <a:off x="241538" y="5172060"/>
            <a:ext cx="3105508" cy="2176974"/>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Grid Connection</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Grid connections involve linking electrical energy producers and consumers to the electricity grid, requiring system design and implementation for seamless distribution. Eluminate assists energy producers and grid companies by managing processes for connecting installations in low, medium, and high voltage grids, offering guidance on charging infrastructure. Services encompass preparing specifications and tender documents for low, medium, and high voltage installations, as well as dimensioning electrical setups in these ranges.</a:t>
            </a:r>
            <a:endParaRPr lang="da-DK" sz="800" dirty="0">
              <a:latin typeface="Montserrat" panose="00000500000000000000" pitchFamily="2" charset="0"/>
            </a:endParaRPr>
          </a:p>
        </p:txBody>
      </p:sp>
      <p:sp>
        <p:nvSpPr>
          <p:cNvPr id="7" name="Google Shape;158;p31">
            <a:extLst>
              <a:ext uri="{FF2B5EF4-FFF2-40B4-BE49-F238E27FC236}">
                <a16:creationId xmlns:a16="http://schemas.microsoft.com/office/drawing/2014/main" id="{4E7DD92A-26BA-C87C-CB8D-9FF518EE952E}"/>
              </a:ext>
            </a:extLst>
          </p:cNvPr>
          <p:cNvSpPr txBox="1">
            <a:spLocks/>
          </p:cNvSpPr>
          <p:nvPr/>
        </p:nvSpPr>
        <p:spPr>
          <a:xfrm>
            <a:off x="241538" y="7487727"/>
            <a:ext cx="3105508" cy="2176973"/>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Power Quality</a:t>
            </a:r>
          </a:p>
          <a:p>
            <a:pPr>
              <a:lnSpc>
                <a:spcPct val="120000"/>
              </a:lnSpc>
              <a:spcAft>
                <a:spcPts val="600"/>
              </a:spcAft>
            </a:pPr>
            <a:r>
              <a:rPr lang="en-US" sz="800" dirty="0">
                <a:latin typeface="Montserrat" panose="00000500000000000000" pitchFamily="2" charset="0"/>
              </a:rPr>
              <a:t>Eluminate are experts in power quality. There are several parameters that can affect voltage quality and cause malfunction or damage to electrical systems and components. Eluminate can measure power quality either with mobile or fixed equipment, design measuring circuits and networks for data collection, collect and structure measurement data for reporting, analyze measurement data and propose measures to solve any challenges.</a:t>
            </a:r>
          </a:p>
          <a:p>
            <a:pPr>
              <a:lnSpc>
                <a:spcPct val="120000"/>
              </a:lnSpc>
              <a:spcAft>
                <a:spcPts val="600"/>
              </a:spcAft>
            </a:pPr>
            <a:endParaRPr lang="en-US" sz="800" dirty="0"/>
          </a:p>
          <a:p>
            <a:pPr>
              <a:lnSpc>
                <a:spcPct val="120000"/>
              </a:lnSpc>
              <a:spcAft>
                <a:spcPts val="600"/>
              </a:spcAft>
            </a:pPr>
            <a:endParaRPr lang="da-DK" sz="800" dirty="0">
              <a:solidFill>
                <a:srgbClr val="565656"/>
              </a:solidFill>
              <a:latin typeface="Verdana" panose="020B0604030504040204" pitchFamily="34" charset="0"/>
              <a:ea typeface="Calibri" panose="020F0502020204030204" pitchFamily="34" charset="0"/>
            </a:endParaRP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762250"/>
            <a:ext cx="3105508" cy="5353050"/>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solidFill>
                  <a:schemeClr val="tx1"/>
                </a:solidFill>
                <a:latin typeface="Montserrat" panose="00000500000000000000" pitchFamily="2" charset="0"/>
                <a:ea typeface="Calibri" panose="020F0502020204030204" pitchFamily="34" charset="0"/>
              </a:rPr>
              <a:t>Eluminate works agile!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Agile revolves around collaboration, adaptability, and a commitment to deliver value incrementally. It's an ongoing, iterative process that prioritizes customer satisfaction, team collaboration, and continuous improvement.</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We collaborate closely between team members and with our customers to define project goals, and iteratively develop and adapt based on feedback, ensuring transparency in our progress.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Regular showcases and client involvement are key, fostering flexibility to accommodate changing requirements.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We prioritize open communication and continuous improvement for successful project outcomes.</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Eluminate works in a sense as an umbrella organization, as we are committed to and prioritize community, bringing together the best team members towards a common goal.</a:t>
            </a:r>
          </a:p>
        </p:txBody>
      </p:sp>
      <p:grpSp>
        <p:nvGrpSpPr>
          <p:cNvPr id="2" name="Gruppe 2">
            <a:extLst>
              <a:ext uri="{FF2B5EF4-FFF2-40B4-BE49-F238E27FC236}">
                <a16:creationId xmlns:a16="http://schemas.microsoft.com/office/drawing/2014/main" id="{8DF74676-6815-6F38-9E69-BC57AB6B8956}"/>
              </a:ext>
            </a:extLst>
          </p:cNvPr>
          <p:cNvGrpSpPr/>
          <p:nvPr/>
        </p:nvGrpSpPr>
        <p:grpSpPr>
          <a:xfrm>
            <a:off x="3514722" y="8303972"/>
            <a:ext cx="3546466" cy="1360728"/>
            <a:chOff x="3510954" y="7573722"/>
            <a:chExt cx="3546466" cy="1360728"/>
          </a:xfrm>
        </p:grpSpPr>
        <p:sp>
          <p:nvSpPr>
            <p:cNvPr id="3" name="Google Shape;158;p31">
              <a:extLst>
                <a:ext uri="{FF2B5EF4-FFF2-40B4-BE49-F238E27FC236}">
                  <a16:creationId xmlns:a16="http://schemas.microsoft.com/office/drawing/2014/main" id="{3820E31E-689D-FAB1-0D81-1D15159C5DDC}"/>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pic>
          <p:nvPicPr>
            <p:cNvPr id="12" name="Billede 2">
              <a:extLst>
                <a:ext uri="{FF2B5EF4-FFF2-40B4-BE49-F238E27FC236}">
                  <a16:creationId xmlns:a16="http://schemas.microsoft.com/office/drawing/2014/main" id="{FA57DE52-5699-65D2-0F57-53F6FBBE2F14}"/>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88333" y="7573724"/>
              <a:ext cx="1969087" cy="1312723"/>
            </a:xfrm>
            <a:prstGeom prst="rect">
              <a:avLst/>
            </a:prstGeom>
          </p:spPr>
        </p:pic>
        <p:sp>
          <p:nvSpPr>
            <p:cNvPr id="15" name="Google Shape;157;p31">
              <a:extLst>
                <a:ext uri="{FF2B5EF4-FFF2-40B4-BE49-F238E27FC236}">
                  <a16:creationId xmlns:a16="http://schemas.microsoft.com/office/drawing/2014/main" id="{161369A9-FED7-5650-26EB-441CBAEF6DB6}"/>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Anders Dahl Johnsen</a:t>
              </a:r>
            </a:p>
          </p:txBody>
        </p:sp>
        <p:sp>
          <p:nvSpPr>
            <p:cNvPr id="16" name="Tekstfelt 16">
              <a:extLst>
                <a:ext uri="{FF2B5EF4-FFF2-40B4-BE49-F238E27FC236}">
                  <a16:creationId xmlns:a16="http://schemas.microsoft.com/office/drawing/2014/main" id="{FF3FD596-E487-8DD1-CB1D-B99ACF34D500}"/>
                </a:ext>
              </a:extLst>
            </p:cNvPr>
            <p:cNvSpPr txBox="1"/>
            <p:nvPr/>
          </p:nvSpPr>
          <p:spPr>
            <a:xfrm>
              <a:off x="3510954" y="7917659"/>
              <a:ext cx="2669517" cy="1007071"/>
            </a:xfrm>
            <a:prstGeom prst="rect">
              <a:avLst/>
            </a:prstGeom>
            <a:noFill/>
          </p:spPr>
          <p:txBody>
            <a:bodyPr wrap="square">
              <a:spAutoFit/>
            </a:bodyPr>
            <a:lstStyle/>
            <a:p>
              <a:pPr>
                <a:lnSpc>
                  <a:spcPct val="150000"/>
                </a:lnSpc>
                <a:buSzPts val="1800"/>
              </a:pPr>
              <a:r>
                <a:rPr lang="da-DK" sz="700" b="1" dirty="0">
                  <a:latin typeface="Montserrat" panose="00000500000000000000" pitchFamily="2" charset="0"/>
                </a:rPr>
                <a:t>Partner, CCO &amp; Lead Consultant</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+45 21 55 11 71   </a:t>
              </a:r>
            </a:p>
            <a:p>
              <a:pPr>
                <a:lnSpc>
                  <a:spcPts val="1200"/>
                </a:lnSpc>
                <a:buSzPts val="1800"/>
              </a:pPr>
              <a:r>
                <a:rPr lang="da-DK" sz="700" dirty="0">
                  <a:latin typeface="Montserrat" panose="00000500000000000000" pitchFamily="2" charset="0"/>
                  <a:hlinkClick r:id="rId5"/>
                </a:rPr>
                <a:t>anders.johnsen@eluminate.dk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6"/>
                </a:rPr>
                <a:t>www.eluminate.dk</a:t>
              </a:r>
              <a:endParaRPr lang="da-DK" sz="700" dirty="0">
                <a:latin typeface="Montserrat" panose="00000500000000000000" pitchFamily="2" charset="0"/>
              </a:endParaRPr>
            </a:p>
          </p:txBody>
        </p:sp>
      </p:grpSp>
      <p:sp>
        <p:nvSpPr>
          <p:cNvPr id="9" name="Google Shape;158;p31">
            <a:extLst>
              <a:ext uri="{FF2B5EF4-FFF2-40B4-BE49-F238E27FC236}">
                <a16:creationId xmlns:a16="http://schemas.microsoft.com/office/drawing/2014/main" id="{BBC4CB04-8632-C66B-1515-79ACD29DFCBA}"/>
              </a:ext>
            </a:extLst>
          </p:cNvPr>
          <p:cNvSpPr txBox="1">
            <a:spLocks/>
          </p:cNvSpPr>
          <p:nvPr/>
        </p:nvSpPr>
        <p:spPr>
          <a:xfrm>
            <a:off x="241540" y="835851"/>
            <a:ext cx="6374919" cy="171684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grid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endParaRPr lang="en-US" sz="800" dirty="0">
              <a:latin typeface="Montserrat" panose="00000500000000000000" pitchFamily="2" charset="0"/>
            </a:endParaRPr>
          </a:p>
          <a:p>
            <a:endParaRPr lang="en-US" sz="800" dirty="0">
              <a:latin typeface="Montserrat" panose="00000500000000000000" pitchFamily="2" charset="0"/>
            </a:endParaRPr>
          </a:p>
        </p:txBody>
      </p:sp>
    </p:spTree>
    <p:extLst>
      <p:ext uri="{BB962C8B-B14F-4D97-AF65-F5344CB8AC3E}">
        <p14:creationId xmlns:p14="http://schemas.microsoft.com/office/powerpoint/2010/main" val="26568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0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B14C3FD1-B5B6-399E-3226-D896FE484587}"/>
              </a:ext>
            </a:extLst>
          </p:cNvPr>
          <p:cNvGrpSpPr/>
          <p:nvPr/>
        </p:nvGrpSpPr>
        <p:grpSpPr>
          <a:xfrm>
            <a:off x="543466" y="3892998"/>
            <a:ext cx="3546466" cy="1360728"/>
            <a:chOff x="3510954" y="7573722"/>
            <a:chExt cx="3546466" cy="1360728"/>
          </a:xfrm>
        </p:grpSpPr>
        <p:sp>
          <p:nvSpPr>
            <p:cNvPr id="12" name="Google Shape;158;p31">
              <a:extLst>
                <a:ext uri="{FF2B5EF4-FFF2-40B4-BE49-F238E27FC236}">
                  <a16:creationId xmlns:a16="http://schemas.microsoft.com/office/drawing/2014/main" id="{1B038AE8-C27F-9853-A8FB-7A6E1A6A4CB3}"/>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pic>
          <p:nvPicPr>
            <p:cNvPr id="15" name="Billede 2">
              <a:extLst>
                <a:ext uri="{FF2B5EF4-FFF2-40B4-BE49-F238E27FC236}">
                  <a16:creationId xmlns:a16="http://schemas.microsoft.com/office/drawing/2014/main" id="{ADE50B4E-6F62-1734-3921-AD1808C1C722}"/>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88333" y="7573724"/>
              <a:ext cx="1969087" cy="1312723"/>
            </a:xfrm>
            <a:prstGeom prst="rect">
              <a:avLst/>
            </a:prstGeom>
          </p:spPr>
        </p:pic>
        <p:sp>
          <p:nvSpPr>
            <p:cNvPr id="16" name="Google Shape;157;p31">
              <a:extLst>
                <a:ext uri="{FF2B5EF4-FFF2-40B4-BE49-F238E27FC236}">
                  <a16:creationId xmlns:a16="http://schemas.microsoft.com/office/drawing/2014/main" id="{0B596D54-E64D-D8DE-E284-DCC592CD7FB0}"/>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Anders Dahl Johnsen</a:t>
              </a:r>
            </a:p>
          </p:txBody>
        </p:sp>
        <p:sp>
          <p:nvSpPr>
            <p:cNvPr id="17" name="Tekstfelt 16">
              <a:extLst>
                <a:ext uri="{FF2B5EF4-FFF2-40B4-BE49-F238E27FC236}">
                  <a16:creationId xmlns:a16="http://schemas.microsoft.com/office/drawing/2014/main" id="{B39E2F9F-10C1-9B47-7121-529754763BE7}"/>
                </a:ext>
              </a:extLst>
            </p:cNvPr>
            <p:cNvSpPr txBox="1"/>
            <p:nvPr/>
          </p:nvSpPr>
          <p:spPr>
            <a:xfrm>
              <a:off x="3510954" y="7917659"/>
              <a:ext cx="2669517" cy="1007071"/>
            </a:xfrm>
            <a:prstGeom prst="rect">
              <a:avLst/>
            </a:prstGeom>
            <a:noFill/>
          </p:spPr>
          <p:txBody>
            <a:bodyPr wrap="square">
              <a:spAutoFit/>
            </a:bodyPr>
            <a:lstStyle/>
            <a:p>
              <a:pPr>
                <a:lnSpc>
                  <a:spcPct val="150000"/>
                </a:lnSpc>
                <a:buSzPts val="1800"/>
              </a:pPr>
              <a:r>
                <a:rPr lang="da-DK" sz="700" b="1" dirty="0">
                  <a:latin typeface="Montserrat" panose="00000500000000000000" pitchFamily="2" charset="0"/>
                </a:rPr>
                <a:t>Partner, CCO &amp; Lead Consultant</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+45 21 55 11 71   </a:t>
              </a:r>
            </a:p>
            <a:p>
              <a:pPr>
                <a:lnSpc>
                  <a:spcPts val="1200"/>
                </a:lnSpc>
                <a:buSzPts val="1800"/>
              </a:pPr>
              <a:r>
                <a:rPr lang="da-DK" sz="700" dirty="0">
                  <a:latin typeface="Montserrat" panose="00000500000000000000" pitchFamily="2" charset="0"/>
                  <a:hlinkClick r:id="rId3"/>
                </a:rPr>
                <a:t>anders.johnsen@eluminate.dk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4"/>
                </a:rPr>
                <a:t>www.eluminate.dk</a:t>
              </a:r>
              <a:endParaRPr lang="da-DK" sz="700" dirty="0">
                <a:latin typeface="Montserrat" panose="00000500000000000000" pitchFamily="2" charset="0"/>
              </a:endParaRPr>
            </a:p>
          </p:txBody>
        </p:sp>
      </p:grpSp>
      <p:grpSp>
        <p:nvGrpSpPr>
          <p:cNvPr id="23" name="Gruppe 22">
            <a:extLst>
              <a:ext uri="{FF2B5EF4-FFF2-40B4-BE49-F238E27FC236}">
                <a16:creationId xmlns:a16="http://schemas.microsoft.com/office/drawing/2014/main" id="{7DDEBA83-D46D-196D-BE60-C07680EC841D}"/>
              </a:ext>
            </a:extLst>
          </p:cNvPr>
          <p:cNvGrpSpPr/>
          <p:nvPr/>
        </p:nvGrpSpPr>
        <p:grpSpPr>
          <a:xfrm>
            <a:off x="543466" y="7029221"/>
            <a:ext cx="3105506" cy="1360728"/>
            <a:chOff x="3510954" y="7573722"/>
            <a:chExt cx="3105506" cy="1360728"/>
          </a:xfrm>
        </p:grpSpPr>
        <p:sp>
          <p:nvSpPr>
            <p:cNvPr id="24" name="Google Shape;158;p31">
              <a:extLst>
                <a:ext uri="{FF2B5EF4-FFF2-40B4-BE49-F238E27FC236}">
                  <a16:creationId xmlns:a16="http://schemas.microsoft.com/office/drawing/2014/main" id="{F7B0C778-F94D-79A1-DE3A-5621AB7CC4BB}"/>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26" name="Google Shape;157;p31">
              <a:extLst>
                <a:ext uri="{FF2B5EF4-FFF2-40B4-BE49-F238E27FC236}">
                  <a16:creationId xmlns:a16="http://schemas.microsoft.com/office/drawing/2014/main" id="{C852B65B-A177-6FA1-DF8E-1AFA49C7BE85}"/>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Mikkel Svane Jensen</a:t>
              </a:r>
            </a:p>
          </p:txBody>
        </p:sp>
        <p:sp>
          <p:nvSpPr>
            <p:cNvPr id="27" name="Tekstfelt 26">
              <a:extLst>
                <a:ext uri="{FF2B5EF4-FFF2-40B4-BE49-F238E27FC236}">
                  <a16:creationId xmlns:a16="http://schemas.microsoft.com/office/drawing/2014/main" id="{17128ED7-D0E8-7E38-692E-FC71B36B8DFA}"/>
                </a:ext>
              </a:extLst>
            </p:cNvPr>
            <p:cNvSpPr txBox="1"/>
            <p:nvPr/>
          </p:nvSpPr>
          <p:spPr>
            <a:xfrm>
              <a:off x="3510954" y="7906220"/>
              <a:ext cx="2669517" cy="1028230"/>
            </a:xfrm>
            <a:prstGeom prst="rect">
              <a:avLst/>
            </a:prstGeom>
            <a:noFill/>
          </p:spPr>
          <p:txBody>
            <a:bodyPr wrap="square">
              <a:spAutoFit/>
            </a:bodyPr>
            <a:lstStyle/>
            <a:p>
              <a:pPr>
                <a:lnSpc>
                  <a:spcPts val="1200"/>
                </a:lnSpc>
                <a:buSzPts val="1800"/>
              </a:pPr>
              <a:r>
                <a:rPr lang="da-DK" sz="700" b="1" dirty="0">
                  <a:latin typeface="Montserrat" panose="00000500000000000000" pitchFamily="2" charset="0"/>
                </a:rPr>
                <a:t>Senior Consultant</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+45 91 89 60 01</a:t>
              </a:r>
            </a:p>
            <a:p>
              <a:pPr>
                <a:lnSpc>
                  <a:spcPts val="1200"/>
                </a:lnSpc>
                <a:buSzPts val="1800"/>
              </a:pPr>
              <a:r>
                <a:rPr lang="da-DK" sz="700" dirty="0">
                  <a:latin typeface="Montserrat" panose="00000500000000000000" pitchFamily="2" charset="0"/>
                  <a:hlinkClick r:id="rId5"/>
                </a:rPr>
                <a:t>mikkel.jensen@eluminate.dk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4"/>
                </a:rPr>
                <a:t>www.eluminate.dk</a:t>
              </a:r>
              <a:endParaRPr lang="da-DK" sz="700" dirty="0">
                <a:latin typeface="Montserrat" panose="00000500000000000000" pitchFamily="2" charset="0"/>
              </a:endParaRPr>
            </a:p>
          </p:txBody>
        </p:sp>
      </p:grpSp>
      <p:grpSp>
        <p:nvGrpSpPr>
          <p:cNvPr id="40" name="Gruppe 39">
            <a:extLst>
              <a:ext uri="{FF2B5EF4-FFF2-40B4-BE49-F238E27FC236}">
                <a16:creationId xmlns:a16="http://schemas.microsoft.com/office/drawing/2014/main" id="{2D2306DD-24F4-CAE1-C126-913B73E98870}"/>
              </a:ext>
            </a:extLst>
          </p:cNvPr>
          <p:cNvGrpSpPr/>
          <p:nvPr/>
        </p:nvGrpSpPr>
        <p:grpSpPr>
          <a:xfrm>
            <a:off x="543466" y="2330830"/>
            <a:ext cx="3393172" cy="1360728"/>
            <a:chOff x="3071006" y="1390551"/>
            <a:chExt cx="3393172" cy="1360728"/>
          </a:xfrm>
        </p:grpSpPr>
        <p:grpSp>
          <p:nvGrpSpPr>
            <p:cNvPr id="14" name="Gruppe 13">
              <a:extLst>
                <a:ext uri="{FF2B5EF4-FFF2-40B4-BE49-F238E27FC236}">
                  <a16:creationId xmlns:a16="http://schemas.microsoft.com/office/drawing/2014/main" id="{9D1B4F8C-1AFF-756F-67E8-A302C8C251C1}"/>
                </a:ext>
              </a:extLst>
            </p:cNvPr>
            <p:cNvGrpSpPr/>
            <p:nvPr/>
          </p:nvGrpSpPr>
          <p:grpSpPr>
            <a:xfrm>
              <a:off x="3071006" y="1390551"/>
              <a:ext cx="3105506" cy="1360728"/>
              <a:chOff x="3510954" y="7573722"/>
              <a:chExt cx="3105506" cy="1360728"/>
            </a:xfrm>
          </p:grpSpPr>
          <p:sp>
            <p:nvSpPr>
              <p:cNvPr id="9" name="Google Shape;158;p31">
                <a:extLst>
                  <a:ext uri="{FF2B5EF4-FFF2-40B4-BE49-F238E27FC236}">
                    <a16:creationId xmlns:a16="http://schemas.microsoft.com/office/drawing/2014/main" id="{C2B47E7C-188F-4E09-6A50-895F791FEC05}"/>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11" name="Google Shape;157;p31">
                <a:extLst>
                  <a:ext uri="{FF2B5EF4-FFF2-40B4-BE49-F238E27FC236}">
                    <a16:creationId xmlns:a16="http://schemas.microsoft.com/office/drawing/2014/main" id="{ADB5AF98-BF6B-2FEF-DC18-9127605492D8}"/>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Kim Lund Sørensen</a:t>
                </a:r>
              </a:p>
            </p:txBody>
          </p:sp>
          <p:sp>
            <p:nvSpPr>
              <p:cNvPr id="13" name="Tekstfelt 12">
                <a:extLst>
                  <a:ext uri="{FF2B5EF4-FFF2-40B4-BE49-F238E27FC236}">
                    <a16:creationId xmlns:a16="http://schemas.microsoft.com/office/drawing/2014/main" id="{1733F390-DBD9-F494-52BC-0E80FB42B90B}"/>
                  </a:ext>
                </a:extLst>
              </p:cNvPr>
              <p:cNvSpPr txBox="1"/>
              <p:nvPr/>
            </p:nvSpPr>
            <p:spPr>
              <a:xfrm>
                <a:off x="3510954" y="7907560"/>
                <a:ext cx="2669517" cy="1007071"/>
              </a:xfrm>
              <a:prstGeom prst="rect">
                <a:avLst/>
              </a:prstGeom>
              <a:noFill/>
            </p:spPr>
            <p:txBody>
              <a:bodyPr wrap="square">
                <a:spAutoFit/>
              </a:bodyPr>
              <a:lstStyle/>
              <a:p>
                <a:pPr>
                  <a:lnSpc>
                    <a:spcPct val="150000"/>
                  </a:lnSpc>
                  <a:buSzPts val="1800"/>
                </a:pPr>
                <a:r>
                  <a:rPr lang="en-US" sz="700" b="1" dirty="0">
                    <a:latin typeface="Montserrat" panose="00000500000000000000" pitchFamily="2" charset="0"/>
                  </a:rPr>
                  <a:t>CEO &amp; Lead Grid Design Manager</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+45 42 43 21 42   </a:t>
                </a:r>
              </a:p>
              <a:p>
                <a:pPr>
                  <a:lnSpc>
                    <a:spcPts val="1200"/>
                  </a:lnSpc>
                  <a:buSzPts val="1800"/>
                </a:pPr>
                <a:r>
                  <a:rPr lang="da-DK" sz="700" dirty="0">
                    <a:latin typeface="Montserrat" panose="00000500000000000000" pitchFamily="2" charset="0"/>
                    <a:hlinkClick r:id="rId6"/>
                  </a:rPr>
                  <a:t>kim.soerensen@eluminate.dk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4"/>
                  </a:rPr>
                  <a:t>www.eluminate.dk</a:t>
                </a:r>
                <a:endParaRPr lang="da-DK" sz="700" dirty="0">
                  <a:latin typeface="Montserrat" panose="00000500000000000000" pitchFamily="2" charset="0"/>
                </a:endParaRPr>
              </a:p>
            </p:txBody>
          </p:sp>
        </p:grpSp>
        <p:pic>
          <p:nvPicPr>
            <p:cNvPr id="28" name="Billede 2">
              <a:extLst>
                <a:ext uri="{FF2B5EF4-FFF2-40B4-BE49-F238E27FC236}">
                  <a16:creationId xmlns:a16="http://schemas.microsoft.com/office/drawing/2014/main" id="{11B30A4D-4966-83E1-7B14-D07E90F3443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648385" y="1499330"/>
              <a:ext cx="1815793" cy="1210527"/>
            </a:xfrm>
            <a:prstGeom prst="rect">
              <a:avLst/>
            </a:prstGeom>
          </p:spPr>
        </p:pic>
      </p:grpSp>
      <p:sp>
        <p:nvSpPr>
          <p:cNvPr id="41" name="Title 4">
            <a:extLst>
              <a:ext uri="{FF2B5EF4-FFF2-40B4-BE49-F238E27FC236}">
                <a16:creationId xmlns:a16="http://schemas.microsoft.com/office/drawing/2014/main" id="{326ECD5B-E97B-6C65-6C80-C7DCB5792F64}"/>
              </a:ext>
            </a:extLst>
          </p:cNvPr>
          <p:cNvSpPr>
            <a:spLocks noGrp="1"/>
          </p:cNvSpPr>
          <p:nvPr>
            <p:ph type="ctrTitle"/>
          </p:nvPr>
        </p:nvSpPr>
        <p:spPr>
          <a:xfrm>
            <a:off x="-422117" y="1418854"/>
            <a:ext cx="3635100" cy="571725"/>
          </a:xfrm>
        </p:spPr>
        <p:txBody>
          <a:bodyPr>
            <a:normAutofit fontScale="90000"/>
          </a:bodyPr>
          <a:lstStyle/>
          <a:p>
            <a:r>
              <a:rPr lang="da-DK" dirty="0"/>
              <a:t>Contact</a:t>
            </a:r>
            <a:endParaRPr lang="en-US" dirty="0"/>
          </a:p>
        </p:txBody>
      </p:sp>
      <p:pic>
        <p:nvPicPr>
          <p:cNvPr id="4" name="Picture 3" descr="A person wearing glasses and a black shirt&#10;&#10;Description automatically generated">
            <a:extLst>
              <a:ext uri="{FF2B5EF4-FFF2-40B4-BE49-F238E27FC236}">
                <a16:creationId xmlns:a16="http://schemas.microsoft.com/office/drawing/2014/main" id="{8A5DE53F-34E3-D1BD-77BF-FD352A9C4D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6219" y="7213563"/>
            <a:ext cx="1512279" cy="1135373"/>
          </a:xfrm>
          <a:prstGeom prst="rect">
            <a:avLst/>
          </a:prstGeom>
        </p:spPr>
      </p:pic>
    </p:spTree>
    <p:extLst>
      <p:ext uri="{BB962C8B-B14F-4D97-AF65-F5344CB8AC3E}">
        <p14:creationId xmlns:p14="http://schemas.microsoft.com/office/powerpoint/2010/main" val="302993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31">
            <a:extLst>
              <a:ext uri="{FF2B5EF4-FFF2-40B4-BE49-F238E27FC236}">
                <a16:creationId xmlns:a16="http://schemas.microsoft.com/office/drawing/2014/main" id="{81C8ED63-825C-5ACD-6C48-FA03EA772AB0}"/>
              </a:ext>
            </a:extLst>
          </p:cNvPr>
          <p:cNvSpPr txBox="1">
            <a:spLocks/>
          </p:cNvSpPr>
          <p:nvPr/>
        </p:nvSpPr>
        <p:spPr>
          <a:xfrm>
            <a:off x="241540" y="835851"/>
            <a:ext cx="6374919" cy="171684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grid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endParaRPr lang="en-US" sz="800" dirty="0">
              <a:latin typeface="Montserrat" panose="00000500000000000000" pitchFamily="2" charset="0"/>
            </a:endParaRPr>
          </a:p>
          <a:p>
            <a:endParaRPr lang="en-US" sz="800" dirty="0">
              <a:latin typeface="Montserrat" panose="00000500000000000000" pitchFamily="2" charset="0"/>
            </a:endParaRPr>
          </a:p>
        </p:txBody>
      </p:sp>
      <p:sp>
        <p:nvSpPr>
          <p:cNvPr id="5" name="Google Shape;158;p31">
            <a:extLst>
              <a:ext uri="{FF2B5EF4-FFF2-40B4-BE49-F238E27FC236}">
                <a16:creationId xmlns:a16="http://schemas.microsoft.com/office/drawing/2014/main" id="{9BD11495-0969-3D47-6BE1-8E0F4F3A5A99}"/>
              </a:ext>
            </a:extLst>
          </p:cNvPr>
          <p:cNvSpPr txBox="1">
            <a:spLocks/>
          </p:cNvSpPr>
          <p:nvPr/>
        </p:nvSpPr>
        <p:spPr>
          <a:xfrm>
            <a:off x="241538" y="2770290"/>
            <a:ext cx="3105508" cy="685630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Our Services</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Control and protection systems for substations both onshore substations and offshore wind farms are currently being built fully digital. They will solve the core task of protecting the high-voltage systems and act as a gateway for the control room's remote control and ensuring robust operation.</a:t>
            </a:r>
          </a:p>
          <a:p>
            <a:pPr>
              <a:lnSpc>
                <a:spcPct val="120000"/>
              </a:lnSpc>
              <a:spcAft>
                <a:spcPts val="600"/>
              </a:spcAft>
            </a:pPr>
            <a:r>
              <a:rPr lang="en-US" sz="800" dirty="0">
                <a:latin typeface="Montserrat" panose="00000500000000000000" pitchFamily="2" charset="0"/>
              </a:rPr>
              <a:t>Eluminate possesses extensive expertise in developing, specifying and implementing fully digital control and protection concepts. Additionally, Eluminate offers consultancy services in Operational Technology (OT) security within the power grid. This includes guiding organizations through the process of conducting risk assessments, mandated by the European NIS-2 directive effective from October 2024. </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Design, engineering &amp; testing of control and protection systems for power grids</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Training of your employees, both the brand new and the experienced</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Training in IEC 61850 and correct use of data model as well as the possibilities of the standard</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Facilitation of concept updating through workshops, so that your current standards for design, design and preparation of the systems are brought up-to-date and support OT security</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of specifications and tender documents</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development and implementation of the concepts for you, including development of standard templates for RTUs, SCADA and protection relays</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development and implementation of OT safety concepts, for both existing and new plants </a:t>
            </a:r>
          </a:p>
          <a:p>
            <a:pPr marL="171450" lvl="1" indent="-171450">
              <a:lnSpc>
                <a:spcPct val="120000"/>
              </a:lnSpc>
              <a:spcAft>
                <a:spcPts val="600"/>
              </a:spcAft>
              <a:buClr>
                <a:srgbClr val="F66C35"/>
              </a:buClr>
              <a:buSzPct val="110000"/>
              <a:buFont typeface="Montserrat" panose="00000500000000000000" pitchFamily="2" charset="0"/>
              <a:buChar char="▶"/>
            </a:pPr>
            <a:r>
              <a:rPr lang="da-DK" sz="800" dirty="0">
                <a:solidFill>
                  <a:schemeClr val="tx1"/>
                </a:solidFill>
                <a:latin typeface="Montserrat" panose="00000500000000000000" pitchFamily="2" charset="0"/>
                <a:ea typeface="Calibri" panose="020F0502020204030204" pitchFamily="34" charset="0"/>
              </a:rPr>
              <a:t>Project management</a:t>
            </a:r>
            <a:endParaRPr lang="en-US" sz="800" dirty="0">
              <a:solidFill>
                <a:schemeClr val="tx1"/>
              </a:solidFill>
              <a:latin typeface="Montserrat" panose="00000500000000000000" pitchFamily="2" charset="0"/>
              <a:ea typeface="Calibri" panose="020F0502020204030204" pitchFamily="34" charset="0"/>
            </a:endParaRP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Standardization of interfaces to the high-voltage system, building, etc.</a:t>
            </a:r>
          </a:p>
          <a:p>
            <a:pPr marL="171450" lvl="1"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Training and education on the job, where we are on the sidelines together with your employees and continuously train them</a:t>
            </a:r>
          </a:p>
          <a:p>
            <a:endParaRPr lang="en-US" sz="800" dirty="0">
              <a:latin typeface="Montserrat" panose="00000500000000000000" pitchFamily="2" charset="0"/>
            </a:endParaRPr>
          </a:p>
          <a:p>
            <a:r>
              <a:rPr lang="en-US" sz="800" dirty="0">
                <a:latin typeface="Montserrat" panose="00000500000000000000" pitchFamily="2" charset="0"/>
              </a:rPr>
              <a:t> </a:t>
            </a: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770291"/>
            <a:ext cx="3105508" cy="5338700"/>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CASE STUDY</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In 2023 we have started helping a Danish DSO getting ready for the increased expansion of their power grid needed to connect the new renewable energy production and industry customers, e.g. Power to X plants.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Eluminates responsibility is  to facilitate the learning process about digital protection technologies and how IEC 61850 can support efficient engineering e.g. be leveraging top-down engineering.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This enables the lead engineers to focus on developing concept, modules, templates and processes which enables the junior engineers and external contractors to work efficiently in the projects with low risk to quality and time.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The customer has realized that when experts are hard to find &amp; retain and more projects needs to be delivered each year, it is crucial to separate the development of concept and modules from the project-specific work. This reduces the critical path in the project time schedule and reduces the risk introduced by individual copy/paste engineering from last project and hand-crafted changes during the project.</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Separation of module and concept development from project-specific work ensures a robust organization and reduces risk in projects</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Well-engineered modules with clear interfaces that are tested during template development reduces the need for engineering, testing and re-engineering in each project – thus saving time in each project</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Software-focused engineering reduces the hardware installation in the substations thus reducing cost</a:t>
            </a:r>
          </a:p>
        </p:txBody>
      </p:sp>
      <p:sp>
        <p:nvSpPr>
          <p:cNvPr id="12" name="Tekstfelt 11">
            <a:extLst>
              <a:ext uri="{FF2B5EF4-FFF2-40B4-BE49-F238E27FC236}">
                <a16:creationId xmlns:a16="http://schemas.microsoft.com/office/drawing/2014/main" id="{43F5966E-A114-8501-3EC6-EA9F76E3E97C}"/>
              </a:ext>
            </a:extLst>
          </p:cNvPr>
          <p:cNvSpPr txBox="1"/>
          <p:nvPr/>
        </p:nvSpPr>
        <p:spPr>
          <a:xfrm>
            <a:off x="3429000" y="56750"/>
            <a:ext cx="3187459" cy="731098"/>
          </a:xfrm>
          <a:prstGeom prst="rect">
            <a:avLst/>
          </a:prstGeom>
          <a:noFill/>
        </p:spPr>
        <p:txBody>
          <a:bodyPr wrap="square">
            <a:spAutoFit/>
          </a:bodyPr>
          <a:lstStyle/>
          <a:p>
            <a:pPr algn="r">
              <a:lnSpc>
                <a:spcPct val="120000"/>
              </a:lnSpc>
              <a:spcAft>
                <a:spcPts val="600"/>
              </a:spcAft>
            </a:pPr>
            <a:r>
              <a:rPr lang="en-US" sz="1800" b="1" dirty="0">
                <a:latin typeface="Montserrat" panose="00000500000000000000" pitchFamily="2" charset="0"/>
              </a:rPr>
              <a:t>Control and protection systems incl. OT Security</a:t>
            </a:r>
            <a:endParaRPr lang="en-US" sz="1800" dirty="0">
              <a:latin typeface="Montserrat" panose="00000500000000000000" pitchFamily="2" charset="0"/>
            </a:endParaRPr>
          </a:p>
        </p:txBody>
      </p:sp>
      <p:grpSp>
        <p:nvGrpSpPr>
          <p:cNvPr id="2" name="Gruppe 2">
            <a:extLst>
              <a:ext uri="{FF2B5EF4-FFF2-40B4-BE49-F238E27FC236}">
                <a16:creationId xmlns:a16="http://schemas.microsoft.com/office/drawing/2014/main" id="{924F2563-4B17-1AC8-1A5B-030E28FCCDFD}"/>
              </a:ext>
            </a:extLst>
          </p:cNvPr>
          <p:cNvGrpSpPr/>
          <p:nvPr/>
        </p:nvGrpSpPr>
        <p:grpSpPr>
          <a:xfrm>
            <a:off x="3514722" y="8265872"/>
            <a:ext cx="3546466" cy="1360728"/>
            <a:chOff x="3510954" y="7573722"/>
            <a:chExt cx="3546466" cy="1360728"/>
          </a:xfrm>
        </p:grpSpPr>
        <p:sp>
          <p:nvSpPr>
            <p:cNvPr id="3" name="Google Shape;158;p31">
              <a:extLst>
                <a:ext uri="{FF2B5EF4-FFF2-40B4-BE49-F238E27FC236}">
                  <a16:creationId xmlns:a16="http://schemas.microsoft.com/office/drawing/2014/main" id="{D4054057-DC56-0446-80DB-DBAC278272FE}"/>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pic>
          <p:nvPicPr>
            <p:cNvPr id="6" name="Billede 2">
              <a:extLst>
                <a:ext uri="{FF2B5EF4-FFF2-40B4-BE49-F238E27FC236}">
                  <a16:creationId xmlns:a16="http://schemas.microsoft.com/office/drawing/2014/main" id="{677F4CA5-CF63-1595-A2D4-4F01B1997AAB}"/>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88333" y="7573724"/>
              <a:ext cx="1969087" cy="1312723"/>
            </a:xfrm>
            <a:prstGeom prst="rect">
              <a:avLst/>
            </a:prstGeom>
          </p:spPr>
        </p:pic>
        <p:sp>
          <p:nvSpPr>
            <p:cNvPr id="7" name="Google Shape;157;p31">
              <a:extLst>
                <a:ext uri="{FF2B5EF4-FFF2-40B4-BE49-F238E27FC236}">
                  <a16:creationId xmlns:a16="http://schemas.microsoft.com/office/drawing/2014/main" id="{639A364B-530D-A559-4522-9483797AE586}"/>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Anders Dahl Johnsen</a:t>
              </a:r>
            </a:p>
          </p:txBody>
        </p:sp>
        <p:sp>
          <p:nvSpPr>
            <p:cNvPr id="15" name="Tekstfelt 16">
              <a:extLst>
                <a:ext uri="{FF2B5EF4-FFF2-40B4-BE49-F238E27FC236}">
                  <a16:creationId xmlns:a16="http://schemas.microsoft.com/office/drawing/2014/main" id="{03CFB226-F25A-B98C-B6A2-A975BEAE87B2}"/>
                </a:ext>
              </a:extLst>
            </p:cNvPr>
            <p:cNvSpPr txBox="1"/>
            <p:nvPr/>
          </p:nvSpPr>
          <p:spPr>
            <a:xfrm>
              <a:off x="3510954" y="7917659"/>
              <a:ext cx="2669517" cy="1007071"/>
            </a:xfrm>
            <a:prstGeom prst="rect">
              <a:avLst/>
            </a:prstGeom>
            <a:noFill/>
          </p:spPr>
          <p:txBody>
            <a:bodyPr wrap="square">
              <a:spAutoFit/>
            </a:bodyPr>
            <a:lstStyle/>
            <a:p>
              <a:pPr>
                <a:lnSpc>
                  <a:spcPct val="150000"/>
                </a:lnSpc>
                <a:buSzPts val="1800"/>
              </a:pPr>
              <a:r>
                <a:rPr lang="da-DK" sz="700" b="1" dirty="0">
                  <a:latin typeface="Montserrat" panose="00000500000000000000" pitchFamily="2" charset="0"/>
                </a:rPr>
                <a:t>Partner, CCO &amp; Lead Consultant</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+45 21 55 11 71   </a:t>
              </a:r>
            </a:p>
            <a:p>
              <a:pPr>
                <a:lnSpc>
                  <a:spcPts val="1200"/>
                </a:lnSpc>
                <a:buSzPts val="1800"/>
              </a:pPr>
              <a:r>
                <a:rPr lang="da-DK" sz="700" dirty="0">
                  <a:latin typeface="Montserrat" panose="00000500000000000000" pitchFamily="2" charset="0"/>
                  <a:hlinkClick r:id="rId3"/>
                </a:rPr>
                <a:t>anders.johnsen@eluminate.dk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4"/>
                </a:rPr>
                <a:t>www.eluminate.dk</a:t>
              </a:r>
              <a:endParaRPr lang="da-DK" sz="700" dirty="0">
                <a:latin typeface="Montserrat" panose="00000500000000000000" pitchFamily="2" charset="0"/>
              </a:endParaRPr>
            </a:p>
          </p:txBody>
        </p:sp>
      </p:grpSp>
    </p:spTree>
    <p:extLst>
      <p:ext uri="{BB962C8B-B14F-4D97-AF65-F5344CB8AC3E}">
        <p14:creationId xmlns:p14="http://schemas.microsoft.com/office/powerpoint/2010/main" val="27006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158;p31">
            <a:extLst>
              <a:ext uri="{FF2B5EF4-FFF2-40B4-BE49-F238E27FC236}">
                <a16:creationId xmlns:a16="http://schemas.microsoft.com/office/drawing/2014/main" id="{81C8ED63-825C-5ACD-6C48-FA03EA772AB0}"/>
              </a:ext>
            </a:extLst>
          </p:cNvPr>
          <p:cNvSpPr txBox="1">
            <a:spLocks/>
          </p:cNvSpPr>
          <p:nvPr/>
        </p:nvSpPr>
        <p:spPr>
          <a:xfrm>
            <a:off x="223784" y="835851"/>
            <a:ext cx="6374919" cy="1604392"/>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1000" b="1" dirty="0">
                <a:latin typeface="Montserrat" panose="00000500000000000000" pitchFamily="2" charset="0"/>
              </a:rPr>
              <a:t>Om Eluminate</a:t>
            </a:r>
            <a:endParaRPr lang="da-DK" sz="1000" dirty="0">
              <a:latin typeface="Montserrat" panose="00000500000000000000" pitchFamily="2" charset="0"/>
            </a:endParaRPr>
          </a:p>
          <a:p>
            <a:r>
              <a:rPr lang="da-DK" sz="1000" dirty="0">
                <a:latin typeface="Montserrat" panose="00000500000000000000" pitchFamily="2" charset="0"/>
              </a:rPr>
              <a:t>I Eluminate er vi specialister i nettilslutninger, defineret som grænsefladen mellem elnettet, og producenter samt forbrugere af energi. Eluminate tilbyder konsulentbistand indenfor lav- mellem- og højspændingsnet til netselskaber, sol- og vindpark udviklere og industrien. </a:t>
            </a:r>
          </a:p>
          <a:p>
            <a:endParaRPr lang="da-DK" sz="1000" dirty="0">
              <a:latin typeface="Montserrat" panose="00000500000000000000" pitchFamily="2" charset="0"/>
            </a:endParaRPr>
          </a:p>
          <a:p>
            <a:r>
              <a:rPr lang="da-DK" sz="1000" dirty="0">
                <a:latin typeface="Montserrat" panose="00000500000000000000" pitchFamily="2" charset="0"/>
              </a:rPr>
              <a:t>Eluminate blev grundlagt i 2021 og har siden samlet højt kvalificeret personale som ingeniører og projektledere som hjælper med at accelerere den grønne omstilling af energiforsyningen.</a:t>
            </a:r>
          </a:p>
          <a:p>
            <a:r>
              <a:rPr lang="da-DK" sz="1000" dirty="0">
                <a:latin typeface="Montserrat" panose="00000500000000000000" pitchFamily="2" charset="0"/>
              </a:rPr>
              <a:t>Vores kerneværdier er bæredygtighed, netværk, effektivitet, kvalitet og transparens.</a:t>
            </a:r>
            <a:endParaRPr lang="da-DK" sz="800" dirty="0">
              <a:latin typeface="Montserrat" panose="00000500000000000000" pitchFamily="2" charset="0"/>
            </a:endParaRPr>
          </a:p>
          <a:p>
            <a:endParaRPr lang="da-DK" sz="1000" dirty="0">
              <a:latin typeface="Montserrat" panose="00000500000000000000" pitchFamily="2" charset="0"/>
            </a:endParaRPr>
          </a:p>
        </p:txBody>
      </p:sp>
      <p:sp>
        <p:nvSpPr>
          <p:cNvPr id="5" name="Google Shape;158;p31">
            <a:extLst>
              <a:ext uri="{FF2B5EF4-FFF2-40B4-BE49-F238E27FC236}">
                <a16:creationId xmlns:a16="http://schemas.microsoft.com/office/drawing/2014/main" id="{9BD11495-0969-3D47-6BE1-8E0F4F3A5A99}"/>
              </a:ext>
            </a:extLst>
          </p:cNvPr>
          <p:cNvSpPr txBox="1">
            <a:spLocks/>
          </p:cNvSpPr>
          <p:nvPr/>
        </p:nvSpPr>
        <p:spPr>
          <a:xfrm>
            <a:off x="241538" y="2627789"/>
            <a:ext cx="3105508" cy="396831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900" b="1" dirty="0">
                <a:latin typeface="Montserrat" panose="00000500000000000000" pitchFamily="2" charset="0"/>
              </a:rPr>
              <a:t>Kontrol- og beskyttelse + OT sikkerhed</a:t>
            </a:r>
            <a:endParaRPr lang="da-DK" sz="900" dirty="0">
              <a:latin typeface="Montserrat" panose="00000500000000000000" pitchFamily="2" charset="0"/>
            </a:endParaRPr>
          </a:p>
          <a:p>
            <a:pPr>
              <a:lnSpc>
                <a:spcPct val="120000"/>
              </a:lnSpc>
              <a:spcAft>
                <a:spcPts val="600"/>
              </a:spcAft>
            </a:pPr>
            <a:r>
              <a:rPr lang="da-DK" sz="900" dirty="0">
                <a:latin typeface="Montserrat" panose="00000500000000000000" pitchFamily="2" charset="0"/>
              </a:rPr>
              <a:t>Kontrol- og beskyttelsessystemer til mellem- og højspændingsnettet er en kernekompetence for os. Udover at deltage i projekter med at designe, bygge og teste disse systemer, så kan vi også hjælpe med digitalisering og effektivisering af hele processen fra specifikation og udbud til projektoverdragelse til drift.</a:t>
            </a:r>
            <a:br>
              <a:rPr lang="da-DK" sz="900" dirty="0">
                <a:latin typeface="Montserrat" panose="00000500000000000000" pitchFamily="2" charset="0"/>
              </a:rPr>
            </a:br>
            <a:r>
              <a:rPr lang="da-DK" sz="900" dirty="0">
                <a:latin typeface="Montserrat" panose="00000500000000000000" pitchFamily="2" charset="0"/>
              </a:rPr>
              <a:t>Vi kan hjælpe jer med at modularisere og industrialisere jeres processer og koncepter, så jeres eksperter kan fokusere på at udvikle de tekniske koncepter og enkelte moduler til dem, så jeres mindre erfarne kolleger og evt. eksterne ressourcer kan arbejde effektivt i projekterne og levere høj kvalitet uden at skulle være ekspert med 10 års erfaring.</a:t>
            </a:r>
          </a:p>
          <a:p>
            <a:pPr>
              <a:lnSpc>
                <a:spcPct val="120000"/>
              </a:lnSpc>
              <a:spcAft>
                <a:spcPts val="600"/>
              </a:spcAft>
            </a:pPr>
            <a:r>
              <a:rPr lang="da-DK" sz="900" dirty="0">
                <a:latin typeface="Montserrat" panose="00000500000000000000" pitchFamily="2" charset="0"/>
              </a:rPr>
              <a:t>OT (</a:t>
            </a:r>
            <a:r>
              <a:rPr lang="da-DK" sz="900" dirty="0" err="1">
                <a:latin typeface="Montserrat" panose="00000500000000000000" pitchFamily="2" charset="0"/>
              </a:rPr>
              <a:t>Cyber</a:t>
            </a:r>
            <a:r>
              <a:rPr lang="da-DK" sz="900" dirty="0">
                <a:latin typeface="Montserrat" panose="00000500000000000000" pitchFamily="2" charset="0"/>
              </a:rPr>
              <a:t>) sikkerhed skal altid tænkes ind fra starten for ikke at udgøre en risiko for systemet og samfundet som helhed efter idriftsættelse. Dette har vi stor erfaring med og kan hjælpe jer med både risikoanalyser, prioritering og implementering. </a:t>
            </a:r>
          </a:p>
        </p:txBody>
      </p:sp>
      <p:sp>
        <p:nvSpPr>
          <p:cNvPr id="7" name="Google Shape;158;p31">
            <a:extLst>
              <a:ext uri="{FF2B5EF4-FFF2-40B4-BE49-F238E27FC236}">
                <a16:creationId xmlns:a16="http://schemas.microsoft.com/office/drawing/2014/main" id="{4E7DD92A-26BA-C87C-CB8D-9FF518EE952E}"/>
              </a:ext>
            </a:extLst>
          </p:cNvPr>
          <p:cNvSpPr txBox="1">
            <a:spLocks/>
          </p:cNvSpPr>
          <p:nvPr/>
        </p:nvSpPr>
        <p:spPr>
          <a:xfrm>
            <a:off x="241538" y="8007658"/>
            <a:ext cx="3105508" cy="1657042"/>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900" b="1" dirty="0">
                <a:latin typeface="Montserrat" panose="00000500000000000000" pitchFamily="2" charset="0"/>
              </a:rPr>
              <a:t>Asset Management</a:t>
            </a:r>
          </a:p>
          <a:p>
            <a:pPr>
              <a:lnSpc>
                <a:spcPct val="120000"/>
              </a:lnSpc>
              <a:spcAft>
                <a:spcPts val="600"/>
              </a:spcAft>
            </a:pPr>
            <a:r>
              <a:rPr lang="da-DK" sz="900" dirty="0">
                <a:latin typeface="Montserrat" panose="00000500000000000000" pitchFamily="2" charset="0"/>
              </a:rPr>
              <a:t>Vi kan hjælpe jer med at tænkte asset management ind i designet af </a:t>
            </a:r>
            <a:r>
              <a:rPr lang="da-DK" sz="900" dirty="0" err="1">
                <a:latin typeface="Montserrat" panose="00000500000000000000" pitchFamily="2" charset="0"/>
              </a:rPr>
              <a:t>transformer-stationer</a:t>
            </a:r>
            <a:r>
              <a:rPr lang="da-DK" sz="900" dirty="0">
                <a:latin typeface="Montserrat" panose="00000500000000000000" pitchFamily="2" charset="0"/>
              </a:rPr>
              <a:t>, så I får den bedste mulighed for at sikre en stabil og effekt drift af elnettet. Vi kan hjælpe med at integrere de enheder der i forvejen findes i transformerstationerne, samt bruge små sensorer som  fx udnytter </a:t>
            </a:r>
            <a:r>
              <a:rPr lang="da-DK" sz="900" dirty="0" err="1">
                <a:latin typeface="Montserrat" panose="00000500000000000000" pitchFamily="2" charset="0"/>
              </a:rPr>
              <a:t>IoT</a:t>
            </a:r>
            <a:r>
              <a:rPr lang="da-DK" sz="900" dirty="0">
                <a:latin typeface="Montserrat" panose="00000500000000000000" pitchFamily="2" charset="0"/>
              </a:rPr>
              <a:t> teknologien.</a:t>
            </a:r>
          </a:p>
          <a:p>
            <a:pPr>
              <a:lnSpc>
                <a:spcPct val="120000"/>
              </a:lnSpc>
              <a:spcAft>
                <a:spcPts val="600"/>
              </a:spcAft>
            </a:pPr>
            <a:endParaRPr lang="da-DK" sz="900" dirty="0"/>
          </a:p>
          <a:p>
            <a:pPr>
              <a:lnSpc>
                <a:spcPct val="120000"/>
              </a:lnSpc>
              <a:spcAft>
                <a:spcPts val="600"/>
              </a:spcAft>
            </a:pPr>
            <a:endParaRPr lang="da-DK" sz="900" dirty="0">
              <a:solidFill>
                <a:srgbClr val="565656"/>
              </a:solidFill>
              <a:latin typeface="Verdana" panose="020B0604030504040204" pitchFamily="34" charset="0"/>
              <a:ea typeface="Calibri" panose="020F0502020204030204" pitchFamily="34" charset="0"/>
            </a:endParaRP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627789"/>
            <a:ext cx="3105508" cy="5521911"/>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900" b="1" dirty="0">
                <a:latin typeface="Montserrat" panose="00000500000000000000" pitchFamily="2" charset="0"/>
              </a:rPr>
              <a:t>Reference – Kontrol- og beskyttelse hos N1</a:t>
            </a:r>
            <a:endParaRPr lang="da-DK" sz="900" dirty="0">
              <a:latin typeface="Montserrat" panose="00000500000000000000" pitchFamily="2" charset="0"/>
            </a:endParaRPr>
          </a:p>
          <a:p>
            <a:pPr>
              <a:lnSpc>
                <a:spcPct val="120000"/>
              </a:lnSpc>
              <a:spcAft>
                <a:spcPts val="600"/>
              </a:spcAft>
            </a:pPr>
            <a:r>
              <a:rPr lang="da-DK" sz="900" dirty="0">
                <a:solidFill>
                  <a:schemeClr val="tx1"/>
                </a:solidFill>
                <a:latin typeface="Montserrat" panose="00000500000000000000" pitchFamily="2" charset="0"/>
              </a:rPr>
              <a:t>I 2023 hjalp vi jer i Elnetselskabet N1 med analyse af beskyttelseskonceptet for 60 kV shunt spoler. Opgaven gik ud på at undersøge hvordan 60 kV afbryderne bliver påvirket af de store reaktive strømme og transiente overspændinger når der ud- og indkobles store spoler, samt hvordan beskyttelsessystemet og højspændingsanlægget kunne designes for at undgå risiko for beskadigelse af anlægget. Vi udførte simuleringer af de transiente forløb og udpegede de kritiske komponenter i systemet. Endvidere blev der afleveret en rapport med anbefalinger til design af beskyttelsessystemet.</a:t>
            </a:r>
          </a:p>
          <a:p>
            <a:pPr>
              <a:lnSpc>
                <a:spcPct val="120000"/>
              </a:lnSpc>
              <a:spcAft>
                <a:spcPts val="600"/>
              </a:spcAft>
            </a:pPr>
            <a:r>
              <a:rPr lang="da-DK" sz="900" dirty="0">
                <a:solidFill>
                  <a:schemeClr val="tx1"/>
                </a:solidFill>
                <a:latin typeface="Montserrat" panose="00000500000000000000" pitchFamily="2" charset="0"/>
              </a:rPr>
              <a:t>I 2023 startede vi på to forløb, hvor vi hjælper med at strukturere arbejdet med kontrol og beskyttelsesprojekter på en måde, så jeres eksperter designer processen og modulerne med input fra os og disse moduler efterfølgende bruges i projekterne. Dette vil rykke en betydelig del af arbejdet fra at være noget der udføres i hvert projekt til at være noget der udføres som en del af konceptudviklingen. Dette vil reducere tidsforbruget og risikoen i projekterne og gøre det muligt at bruge mindre specialiserede ressourcer i projekterne, så de få eksperter ikke længere bliver overbelastede med projekter.</a:t>
            </a:r>
            <a:br>
              <a:rPr lang="da-DK" sz="900" dirty="0">
                <a:solidFill>
                  <a:schemeClr val="tx1"/>
                </a:solidFill>
                <a:latin typeface="Montserrat" panose="00000500000000000000" pitchFamily="2" charset="0"/>
              </a:rPr>
            </a:br>
            <a:r>
              <a:rPr lang="da-DK" sz="900" dirty="0">
                <a:solidFill>
                  <a:schemeClr val="tx1"/>
                </a:solidFill>
                <a:latin typeface="Montserrat" panose="00000500000000000000" pitchFamily="2" charset="0"/>
              </a:rPr>
              <a:t>Dette vil gøre jer i stand til at nå jeres mål om de mange udvidelser af 60 kV stationerne for 2024.</a:t>
            </a:r>
          </a:p>
        </p:txBody>
      </p:sp>
      <p:grpSp>
        <p:nvGrpSpPr>
          <p:cNvPr id="14" name="Gruppe 13">
            <a:extLst>
              <a:ext uri="{FF2B5EF4-FFF2-40B4-BE49-F238E27FC236}">
                <a16:creationId xmlns:a16="http://schemas.microsoft.com/office/drawing/2014/main" id="{9D1B4F8C-1AFF-756F-67E8-A302C8C251C1}"/>
              </a:ext>
            </a:extLst>
          </p:cNvPr>
          <p:cNvGrpSpPr/>
          <p:nvPr/>
        </p:nvGrpSpPr>
        <p:grpSpPr>
          <a:xfrm>
            <a:off x="3510954" y="8303972"/>
            <a:ext cx="3546466" cy="1360728"/>
            <a:chOff x="3510954" y="7573722"/>
            <a:chExt cx="3546466" cy="1360728"/>
          </a:xfrm>
        </p:grpSpPr>
        <p:sp>
          <p:nvSpPr>
            <p:cNvPr id="9" name="Google Shape;158;p31">
              <a:extLst>
                <a:ext uri="{FF2B5EF4-FFF2-40B4-BE49-F238E27FC236}">
                  <a16:creationId xmlns:a16="http://schemas.microsoft.com/office/drawing/2014/main" id="{C2B47E7C-188F-4E09-6A50-895F791FEC05}"/>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pic>
          <p:nvPicPr>
            <p:cNvPr id="10" name="Billede 2">
              <a:extLst>
                <a:ext uri="{FF2B5EF4-FFF2-40B4-BE49-F238E27FC236}">
                  <a16:creationId xmlns:a16="http://schemas.microsoft.com/office/drawing/2014/main" id="{426C6CC6-F3A3-F1FD-16E0-7FE8572312B1}"/>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88333" y="7573724"/>
              <a:ext cx="1969087" cy="1312723"/>
            </a:xfrm>
            <a:prstGeom prst="rect">
              <a:avLst/>
            </a:prstGeom>
          </p:spPr>
        </p:pic>
        <p:sp>
          <p:nvSpPr>
            <p:cNvPr id="11" name="Google Shape;157;p31">
              <a:extLst>
                <a:ext uri="{FF2B5EF4-FFF2-40B4-BE49-F238E27FC236}">
                  <a16:creationId xmlns:a16="http://schemas.microsoft.com/office/drawing/2014/main" id="{ADB5AF98-BF6B-2FEF-DC18-9127605492D8}"/>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Anders Dahl Johnsen</a:t>
              </a:r>
            </a:p>
          </p:txBody>
        </p:sp>
        <p:sp>
          <p:nvSpPr>
            <p:cNvPr id="13" name="Tekstfelt 12">
              <a:extLst>
                <a:ext uri="{FF2B5EF4-FFF2-40B4-BE49-F238E27FC236}">
                  <a16:creationId xmlns:a16="http://schemas.microsoft.com/office/drawing/2014/main" id="{1733F390-DBD9-F494-52BC-0E80FB42B90B}"/>
                </a:ext>
              </a:extLst>
            </p:cNvPr>
            <p:cNvSpPr txBox="1"/>
            <p:nvPr/>
          </p:nvSpPr>
          <p:spPr>
            <a:xfrm>
              <a:off x="3510954" y="8014404"/>
              <a:ext cx="2669517" cy="882036"/>
            </a:xfrm>
            <a:prstGeom prst="rect">
              <a:avLst/>
            </a:prstGeom>
            <a:noFill/>
          </p:spPr>
          <p:txBody>
            <a:bodyPr wrap="square">
              <a:spAutoFit/>
            </a:bodyPr>
            <a:lstStyle/>
            <a:p>
              <a:pPr>
                <a:lnSpc>
                  <a:spcPct val="150000"/>
                </a:lnSpc>
                <a:buSzPts val="1800"/>
              </a:pPr>
              <a:r>
                <a:rPr lang="da-DK" sz="700" b="1" dirty="0">
                  <a:latin typeface="Montserrat" panose="00000500000000000000" pitchFamily="2" charset="0"/>
                </a:rPr>
                <a:t>Partner, CCO &amp; Lead Consultant</a:t>
              </a:r>
            </a:p>
            <a:p>
              <a:pPr>
                <a:lnSpc>
                  <a:spcPct val="150000"/>
                </a:lnSpc>
                <a:buSzPts val="1800"/>
              </a:pPr>
              <a:r>
                <a:rPr lang="da-DK" sz="700" dirty="0">
                  <a:latin typeface="Montserrat" panose="00000500000000000000" pitchFamily="2" charset="0"/>
                </a:rPr>
                <a:t>Smedeholm 13C, 2730 Herlev</a:t>
              </a:r>
            </a:p>
            <a:p>
              <a:pPr>
                <a:lnSpc>
                  <a:spcPct val="150000"/>
                </a:lnSpc>
                <a:buSzPts val="1800"/>
              </a:pPr>
              <a:r>
                <a:rPr lang="da-DK" sz="700" dirty="0">
                  <a:latin typeface="Montserrat" panose="00000500000000000000" pitchFamily="2" charset="0"/>
                </a:rPr>
                <a:t>+45 21 55 11 71   </a:t>
              </a:r>
            </a:p>
            <a:p>
              <a:pPr>
                <a:lnSpc>
                  <a:spcPct val="150000"/>
                </a:lnSpc>
                <a:buSzPts val="1800"/>
              </a:pPr>
              <a:r>
                <a:rPr lang="da-DK" sz="700" dirty="0">
                  <a:latin typeface="Montserrat" panose="00000500000000000000" pitchFamily="2" charset="0"/>
                  <a:hlinkClick r:id="rId3"/>
                </a:rPr>
                <a:t>anders.johnsen@eluminate.dk</a:t>
              </a:r>
              <a:endParaRPr lang="da-DK" sz="700" dirty="0">
                <a:latin typeface="Montserrat" panose="00000500000000000000" pitchFamily="2" charset="0"/>
              </a:endParaRPr>
            </a:p>
            <a:p>
              <a:pPr>
                <a:lnSpc>
                  <a:spcPct val="150000"/>
                </a:lnSpc>
                <a:buSzPts val="1800"/>
              </a:pPr>
              <a:r>
                <a:rPr lang="da-DK" sz="700" dirty="0">
                  <a:latin typeface="Montserrat" panose="00000500000000000000" pitchFamily="2" charset="0"/>
                  <a:hlinkClick r:id="rId4"/>
                </a:rPr>
                <a:t>www.eluminate.dk</a:t>
              </a:r>
              <a:endParaRPr lang="da-DK" sz="700" dirty="0">
                <a:latin typeface="Montserrat" panose="00000500000000000000" pitchFamily="2" charset="0"/>
              </a:endParaRPr>
            </a:p>
          </p:txBody>
        </p:sp>
      </p:grpSp>
      <p:sp>
        <p:nvSpPr>
          <p:cNvPr id="2" name="Google Shape;158;p31">
            <a:extLst>
              <a:ext uri="{FF2B5EF4-FFF2-40B4-BE49-F238E27FC236}">
                <a16:creationId xmlns:a16="http://schemas.microsoft.com/office/drawing/2014/main" id="{CDFAE595-B7BF-CBFA-48B6-636396280ED9}"/>
              </a:ext>
            </a:extLst>
          </p:cNvPr>
          <p:cNvSpPr txBox="1">
            <a:spLocks/>
          </p:cNvSpPr>
          <p:nvPr/>
        </p:nvSpPr>
        <p:spPr>
          <a:xfrm>
            <a:off x="2228296" y="154815"/>
            <a:ext cx="4388164" cy="44241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20000"/>
              </a:lnSpc>
              <a:spcAft>
                <a:spcPts val="600"/>
              </a:spcAft>
            </a:pPr>
            <a:r>
              <a:rPr lang="en-US" sz="1600" b="1" dirty="0" err="1">
                <a:solidFill>
                  <a:schemeClr val="tx1"/>
                </a:solidFill>
                <a:latin typeface="Montserrat" panose="00000500000000000000" pitchFamily="2" charset="0"/>
                <a:ea typeface="+mn-ea"/>
                <a:cs typeface="+mn-cs"/>
              </a:rPr>
              <a:t>Til</a:t>
            </a:r>
            <a:r>
              <a:rPr lang="en-US" sz="1600" b="1" dirty="0">
                <a:solidFill>
                  <a:schemeClr val="tx1"/>
                </a:solidFill>
                <a:latin typeface="Montserrat" panose="00000500000000000000" pitchFamily="2" charset="0"/>
                <a:ea typeface="+mn-ea"/>
                <a:cs typeface="+mn-cs"/>
              </a:rPr>
              <a:t> </a:t>
            </a:r>
            <a:r>
              <a:rPr lang="en-US" sz="1600" b="1" dirty="0" err="1">
                <a:solidFill>
                  <a:schemeClr val="tx1"/>
                </a:solidFill>
                <a:latin typeface="Montserrat" panose="00000500000000000000" pitchFamily="2" charset="0"/>
                <a:ea typeface="+mn-ea"/>
                <a:cs typeface="+mn-cs"/>
              </a:rPr>
              <a:t>Elnetselskabet</a:t>
            </a:r>
            <a:r>
              <a:rPr lang="en-US" sz="1600" b="1" dirty="0">
                <a:solidFill>
                  <a:schemeClr val="tx1"/>
                </a:solidFill>
                <a:latin typeface="Montserrat" panose="00000500000000000000" pitchFamily="2" charset="0"/>
                <a:ea typeface="+mn-ea"/>
                <a:cs typeface="+mn-cs"/>
              </a:rPr>
              <a:t> N1 – intern </a:t>
            </a:r>
            <a:r>
              <a:rPr lang="en-US" sz="1600" b="1" dirty="0" err="1">
                <a:solidFill>
                  <a:schemeClr val="tx1"/>
                </a:solidFill>
                <a:latin typeface="Montserrat" panose="00000500000000000000" pitchFamily="2" charset="0"/>
                <a:ea typeface="+mn-ea"/>
                <a:cs typeface="+mn-cs"/>
              </a:rPr>
              <a:t>brug</a:t>
            </a:r>
            <a:endParaRPr lang="en-US" sz="1600" b="1" dirty="0">
              <a:solidFill>
                <a:schemeClr val="tx1"/>
              </a:solidFill>
              <a:latin typeface="Montserrat" panose="00000500000000000000" pitchFamily="2" charset="0"/>
              <a:ea typeface="+mn-ea"/>
              <a:cs typeface="+mn-cs"/>
            </a:endParaRPr>
          </a:p>
          <a:p>
            <a:pPr algn="r"/>
            <a:endParaRPr lang="en-US" sz="700" dirty="0">
              <a:latin typeface="Montserrat" panose="00000500000000000000" pitchFamily="2" charset="0"/>
            </a:endParaRPr>
          </a:p>
        </p:txBody>
      </p:sp>
      <p:sp>
        <p:nvSpPr>
          <p:cNvPr id="3" name="Google Shape;158;p31">
            <a:extLst>
              <a:ext uri="{FF2B5EF4-FFF2-40B4-BE49-F238E27FC236}">
                <a16:creationId xmlns:a16="http://schemas.microsoft.com/office/drawing/2014/main" id="{18B375B9-FD59-DB9F-9D4F-462A57C246BD}"/>
              </a:ext>
            </a:extLst>
          </p:cNvPr>
          <p:cNvSpPr txBox="1">
            <a:spLocks/>
          </p:cNvSpPr>
          <p:nvPr/>
        </p:nvSpPr>
        <p:spPr>
          <a:xfrm>
            <a:off x="241538" y="6783654"/>
            <a:ext cx="3105508" cy="1028696"/>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900" b="1" dirty="0">
                <a:latin typeface="Montserrat" panose="00000500000000000000" pitchFamily="2" charset="0"/>
              </a:rPr>
              <a:t>Projektledelse</a:t>
            </a:r>
          </a:p>
          <a:p>
            <a:pPr>
              <a:lnSpc>
                <a:spcPct val="120000"/>
              </a:lnSpc>
              <a:spcAft>
                <a:spcPts val="600"/>
              </a:spcAft>
            </a:pPr>
            <a:r>
              <a:rPr lang="da-DK" sz="900" dirty="0">
                <a:latin typeface="Montserrat" panose="00000500000000000000" pitchFamily="2" charset="0"/>
              </a:rPr>
              <a:t>Vi kan tilbyde teknisk kyndig projektledelse, både som en del af de andre leverancer samt som selvstændig ydelse. Vi har erfaring med både SCRUM og Agile samt konventionelle metoder.</a:t>
            </a:r>
          </a:p>
        </p:txBody>
      </p:sp>
    </p:spTree>
    <p:extLst>
      <p:ext uri="{BB962C8B-B14F-4D97-AF65-F5344CB8AC3E}">
        <p14:creationId xmlns:p14="http://schemas.microsoft.com/office/powerpoint/2010/main" val="15774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0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0"/>
                                        <p:tgtEl>
                                          <p:spTgt spid="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158;p31">
            <a:extLst>
              <a:ext uri="{FF2B5EF4-FFF2-40B4-BE49-F238E27FC236}">
                <a16:creationId xmlns:a16="http://schemas.microsoft.com/office/drawing/2014/main" id="{81C8ED63-825C-5ACD-6C48-FA03EA772AB0}"/>
              </a:ext>
            </a:extLst>
          </p:cNvPr>
          <p:cNvSpPr txBox="1">
            <a:spLocks/>
          </p:cNvSpPr>
          <p:nvPr/>
        </p:nvSpPr>
        <p:spPr>
          <a:xfrm>
            <a:off x="241540" y="835852"/>
            <a:ext cx="6374919" cy="1840974"/>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grid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p>
          <a:p>
            <a:endParaRPr lang="en-US" sz="800" dirty="0">
              <a:latin typeface="Montserrat" panose="00000500000000000000" pitchFamily="2" charset="0"/>
            </a:endParaRPr>
          </a:p>
          <a:p>
            <a:r>
              <a:rPr lang="en-US" sz="800" dirty="0">
                <a:latin typeface="Montserrat" panose="00000500000000000000" pitchFamily="2" charset="0"/>
              </a:rPr>
              <a:t> </a:t>
            </a:r>
          </a:p>
          <a:p>
            <a:endParaRPr lang="en-US" sz="800" dirty="0">
              <a:latin typeface="Montserrat" panose="00000500000000000000" pitchFamily="2" charset="0"/>
            </a:endParaRPr>
          </a:p>
        </p:txBody>
      </p:sp>
      <p:sp>
        <p:nvSpPr>
          <p:cNvPr id="6" name="Google Shape;158;p31">
            <a:extLst>
              <a:ext uri="{FF2B5EF4-FFF2-40B4-BE49-F238E27FC236}">
                <a16:creationId xmlns:a16="http://schemas.microsoft.com/office/drawing/2014/main" id="{D11FA194-202A-D261-DC6B-5226254FA2EC}"/>
              </a:ext>
            </a:extLst>
          </p:cNvPr>
          <p:cNvSpPr txBox="1">
            <a:spLocks/>
          </p:cNvSpPr>
          <p:nvPr/>
        </p:nvSpPr>
        <p:spPr>
          <a:xfrm>
            <a:off x="241538" y="2856394"/>
            <a:ext cx="3105508" cy="6808306"/>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Our Services</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Grid connections involve linking electrical energy producers and consumers to the public power grid. Eluminate assists energy producers, consumers and grid companies by managing processes of connecting installations in low, medium, and high voltage grids. </a:t>
            </a:r>
            <a:br>
              <a:rPr lang="en-US" sz="800" dirty="0">
                <a:latin typeface="Montserrat" panose="00000500000000000000" pitchFamily="2" charset="0"/>
              </a:rPr>
            </a:br>
            <a:r>
              <a:rPr lang="en-US" sz="300" dirty="0">
                <a:latin typeface="Montserrat" panose="00000500000000000000" pitchFamily="2" charset="0"/>
              </a:rPr>
              <a:t> </a:t>
            </a:r>
            <a:br>
              <a:rPr lang="en-US" sz="800" dirty="0">
                <a:latin typeface="Montserrat" panose="00000500000000000000" pitchFamily="2" charset="0"/>
              </a:rPr>
            </a:br>
            <a:r>
              <a:rPr lang="en-US" sz="800" dirty="0">
                <a:latin typeface="Montserrat" panose="00000500000000000000" pitchFamily="2" charset="0"/>
              </a:rPr>
              <a:t>The services include the whole process from initial planning to specification, tendering, design, engineering, testing, commissioning and operation. </a:t>
            </a:r>
            <a:r>
              <a:rPr lang="en-US" sz="800" dirty="0">
                <a:solidFill>
                  <a:schemeClr val="tx1"/>
                </a:solidFill>
                <a:latin typeface="Montserrat" panose="00000500000000000000" pitchFamily="2" charset="0"/>
                <a:ea typeface="Calibri" panose="020F0502020204030204" pitchFamily="34" charset="0"/>
              </a:rPr>
              <a:t>In the process of grid connections on low, medium and high voltage grids, Eluminate can assist with the following parts: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Charging infrastructure for cars, trucks, busses, trains.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Electrical installations and primary equipment: Switchboards, switchgear, measuring transformers, power transformers, power factor compensation</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Cable design and specification</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of requirements, specifications and tender documents + review of offers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Consulting of asset owners and commissioning supervision</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Training in design, operation and maintenance of electrical plant and installations as well as switchboards and electrical equipment on machines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Calculation and design of the switchboards and selection of appropriate safety clothing for working with the switchboards under voltage</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Control and protection systems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OT (Cyber) Security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Power quality simulations, measurements, analysis and recommendations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Asset monitoring and lifecycle management</a:t>
            </a:r>
          </a:p>
          <a:p>
            <a:pPr lvl="0">
              <a:lnSpc>
                <a:spcPct val="120000"/>
              </a:lnSpc>
              <a:spcAft>
                <a:spcPts val="600"/>
              </a:spcAft>
              <a:buClr>
                <a:srgbClr val="F66C35"/>
              </a:buClr>
              <a:buSzPct val="110000"/>
            </a:pPr>
            <a:r>
              <a:rPr lang="en-US" sz="800" dirty="0">
                <a:solidFill>
                  <a:schemeClr val="tx1"/>
                </a:solidFill>
                <a:latin typeface="Montserrat" panose="00000500000000000000" pitchFamily="2" charset="0"/>
                <a:ea typeface="Calibri" panose="020F0502020204030204" pitchFamily="34" charset="0"/>
              </a:rPr>
              <a:t>For the above mentioned services we are experiences in both consulting, designing, engineering, testing, validating and operating the systems.</a:t>
            </a: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856394"/>
            <a:ext cx="3105508" cy="5268010"/>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CASE STUDY – Offshore wind farm</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In 2023, Eluminate have participated in an offshore Wind project supporting the grid connection team. Eluminate’s contributed with essential knowledge on:</a:t>
            </a:r>
            <a:endParaRPr lang="en-US" sz="800" dirty="0">
              <a:solidFill>
                <a:schemeClr val="tx1"/>
              </a:solidFill>
              <a:latin typeface="Montserrat" panose="00000500000000000000" pitchFamily="2" charset="0"/>
              <a:ea typeface="Calibri" panose="020F0502020204030204" pitchFamily="34" charset="0"/>
            </a:endParaRP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Analysis of harmonics </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Design of measuring circuits for array cables</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t>
            </a:r>
          </a:p>
        </p:txBody>
      </p:sp>
      <p:sp>
        <p:nvSpPr>
          <p:cNvPr id="3" name="Tekstfelt 2">
            <a:extLst>
              <a:ext uri="{FF2B5EF4-FFF2-40B4-BE49-F238E27FC236}">
                <a16:creationId xmlns:a16="http://schemas.microsoft.com/office/drawing/2014/main" id="{5B005630-15C5-5B94-DF0A-2DCF9880B970}"/>
              </a:ext>
            </a:extLst>
          </p:cNvPr>
          <p:cNvSpPr txBox="1"/>
          <p:nvPr/>
        </p:nvSpPr>
        <p:spPr>
          <a:xfrm>
            <a:off x="3424330" y="176893"/>
            <a:ext cx="3187459" cy="398699"/>
          </a:xfrm>
          <a:prstGeom prst="rect">
            <a:avLst/>
          </a:prstGeom>
          <a:noFill/>
        </p:spPr>
        <p:txBody>
          <a:bodyPr wrap="square">
            <a:spAutoFit/>
          </a:bodyPr>
          <a:lstStyle/>
          <a:p>
            <a:pPr algn="r">
              <a:lnSpc>
                <a:spcPct val="120000"/>
              </a:lnSpc>
              <a:spcAft>
                <a:spcPts val="600"/>
              </a:spcAft>
            </a:pPr>
            <a:r>
              <a:rPr lang="en-US" sz="1800" b="1" dirty="0">
                <a:latin typeface="Montserrat" panose="00000500000000000000" pitchFamily="2" charset="0"/>
              </a:rPr>
              <a:t>Grid Connection</a:t>
            </a:r>
            <a:endParaRPr lang="en-US" sz="1800" dirty="0">
              <a:latin typeface="Montserrat" panose="00000500000000000000" pitchFamily="2" charset="0"/>
            </a:endParaRPr>
          </a:p>
        </p:txBody>
      </p:sp>
      <p:sp>
        <p:nvSpPr>
          <p:cNvPr id="12" name="Tekstfelt 11">
            <a:extLst>
              <a:ext uri="{FF2B5EF4-FFF2-40B4-BE49-F238E27FC236}">
                <a16:creationId xmlns:a16="http://schemas.microsoft.com/office/drawing/2014/main" id="{ABD2CB06-065E-D620-E74F-74E66A23FCB8}"/>
              </a:ext>
            </a:extLst>
          </p:cNvPr>
          <p:cNvSpPr txBox="1"/>
          <p:nvPr/>
        </p:nvSpPr>
        <p:spPr>
          <a:xfrm rot="18225287">
            <a:off x="3299053" y="5740039"/>
            <a:ext cx="4060234" cy="1754326"/>
          </a:xfrm>
          <a:prstGeom prst="rect">
            <a:avLst/>
          </a:prstGeom>
          <a:noFill/>
        </p:spPr>
        <p:txBody>
          <a:bodyPr wrap="square" rtlCol="0">
            <a:spAutoFit/>
          </a:bodyPr>
          <a:lstStyle/>
          <a:p>
            <a:pPr algn="ctr"/>
            <a:r>
              <a:rPr lang="da-DK" sz="3600" dirty="0">
                <a:solidFill>
                  <a:srgbClr val="FF0000"/>
                </a:solidFill>
              </a:rPr>
              <a:t>TO BE UPDATED WITH RELEVANT CASE</a:t>
            </a:r>
            <a:endParaRPr lang="en-US" sz="3600" dirty="0">
              <a:solidFill>
                <a:srgbClr val="FF0000"/>
              </a:solidFill>
            </a:endParaRPr>
          </a:p>
        </p:txBody>
      </p:sp>
      <p:grpSp>
        <p:nvGrpSpPr>
          <p:cNvPr id="9" name="Gruppe 39">
            <a:extLst>
              <a:ext uri="{FF2B5EF4-FFF2-40B4-BE49-F238E27FC236}">
                <a16:creationId xmlns:a16="http://schemas.microsoft.com/office/drawing/2014/main" id="{4721D597-C89D-1903-DEC4-96E35E04DCBA}"/>
              </a:ext>
            </a:extLst>
          </p:cNvPr>
          <p:cNvGrpSpPr/>
          <p:nvPr/>
        </p:nvGrpSpPr>
        <p:grpSpPr>
          <a:xfrm>
            <a:off x="3510951" y="8303972"/>
            <a:ext cx="3393172" cy="1360728"/>
            <a:chOff x="3071006" y="1390551"/>
            <a:chExt cx="3393172" cy="1360728"/>
          </a:xfrm>
        </p:grpSpPr>
        <p:grpSp>
          <p:nvGrpSpPr>
            <p:cNvPr id="10" name="Gruppe 13">
              <a:extLst>
                <a:ext uri="{FF2B5EF4-FFF2-40B4-BE49-F238E27FC236}">
                  <a16:creationId xmlns:a16="http://schemas.microsoft.com/office/drawing/2014/main" id="{F7F5AEB7-3B76-A365-69CD-B749597C7383}"/>
                </a:ext>
              </a:extLst>
            </p:cNvPr>
            <p:cNvGrpSpPr/>
            <p:nvPr/>
          </p:nvGrpSpPr>
          <p:grpSpPr>
            <a:xfrm>
              <a:off x="3071006" y="1390551"/>
              <a:ext cx="3105506" cy="1360728"/>
              <a:chOff x="3510954" y="7573722"/>
              <a:chExt cx="3105506" cy="1360728"/>
            </a:xfrm>
          </p:grpSpPr>
          <p:sp>
            <p:nvSpPr>
              <p:cNvPr id="13" name="Google Shape;158;p31">
                <a:extLst>
                  <a:ext uri="{FF2B5EF4-FFF2-40B4-BE49-F238E27FC236}">
                    <a16:creationId xmlns:a16="http://schemas.microsoft.com/office/drawing/2014/main" id="{AAEA2004-6BE0-CA37-2426-6F43B961151D}"/>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14" name="Google Shape;157;p31">
                <a:extLst>
                  <a:ext uri="{FF2B5EF4-FFF2-40B4-BE49-F238E27FC236}">
                    <a16:creationId xmlns:a16="http://schemas.microsoft.com/office/drawing/2014/main" id="{E332DC21-4C49-A1EC-E191-8088264B07EC}"/>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Kim Lund Sørensen</a:t>
                </a:r>
              </a:p>
            </p:txBody>
          </p:sp>
          <p:sp>
            <p:nvSpPr>
              <p:cNvPr id="18" name="Tekstfelt 12">
                <a:extLst>
                  <a:ext uri="{FF2B5EF4-FFF2-40B4-BE49-F238E27FC236}">
                    <a16:creationId xmlns:a16="http://schemas.microsoft.com/office/drawing/2014/main" id="{1C977CD5-F8E0-DDB9-EA5D-50C084E89374}"/>
                  </a:ext>
                </a:extLst>
              </p:cNvPr>
              <p:cNvSpPr txBox="1"/>
              <p:nvPr/>
            </p:nvSpPr>
            <p:spPr>
              <a:xfrm>
                <a:off x="3510954" y="7907560"/>
                <a:ext cx="2669517" cy="1007071"/>
              </a:xfrm>
              <a:prstGeom prst="rect">
                <a:avLst/>
              </a:prstGeom>
              <a:noFill/>
            </p:spPr>
            <p:txBody>
              <a:bodyPr wrap="square">
                <a:spAutoFit/>
              </a:bodyPr>
              <a:lstStyle/>
              <a:p>
                <a:pPr>
                  <a:lnSpc>
                    <a:spcPct val="150000"/>
                  </a:lnSpc>
                  <a:buSzPts val="1800"/>
                </a:pPr>
                <a:r>
                  <a:rPr lang="en-US" sz="700" b="1" dirty="0">
                    <a:latin typeface="Montserrat" panose="00000500000000000000" pitchFamily="2" charset="0"/>
                  </a:rPr>
                  <a:t>CEO &amp; Lead Grid Design Manager</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+45 42 43 21 42   </a:t>
                </a:r>
              </a:p>
              <a:p>
                <a:pPr>
                  <a:lnSpc>
                    <a:spcPts val="1200"/>
                  </a:lnSpc>
                  <a:buSzPts val="1800"/>
                </a:pPr>
                <a:r>
                  <a:rPr lang="da-DK" sz="700" dirty="0">
                    <a:latin typeface="Montserrat" panose="00000500000000000000" pitchFamily="2" charset="0"/>
                    <a:hlinkClick r:id="rId2"/>
                  </a:rPr>
                  <a:t>kim.soerensen@eluminate.dk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3"/>
                  </a:rPr>
                  <a:t>www.eluminate.dk</a:t>
                </a:r>
                <a:endParaRPr lang="da-DK" sz="700" dirty="0">
                  <a:latin typeface="Montserrat" panose="00000500000000000000" pitchFamily="2" charset="0"/>
                </a:endParaRPr>
              </a:p>
            </p:txBody>
          </p:sp>
        </p:grpSp>
        <p:pic>
          <p:nvPicPr>
            <p:cNvPr id="11" name="Billede 2">
              <a:extLst>
                <a:ext uri="{FF2B5EF4-FFF2-40B4-BE49-F238E27FC236}">
                  <a16:creationId xmlns:a16="http://schemas.microsoft.com/office/drawing/2014/main" id="{AE80F739-B025-F475-F5E7-AB82748EE2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48385" y="1499330"/>
              <a:ext cx="1815793" cy="1210527"/>
            </a:xfrm>
            <a:prstGeom prst="rect">
              <a:avLst/>
            </a:prstGeom>
          </p:spPr>
        </p:pic>
      </p:grpSp>
    </p:spTree>
    <p:extLst>
      <p:ext uri="{BB962C8B-B14F-4D97-AF65-F5344CB8AC3E}">
        <p14:creationId xmlns:p14="http://schemas.microsoft.com/office/powerpoint/2010/main" val="37462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8;p31">
            <a:extLst>
              <a:ext uri="{FF2B5EF4-FFF2-40B4-BE49-F238E27FC236}">
                <a16:creationId xmlns:a16="http://schemas.microsoft.com/office/drawing/2014/main" id="{4E7DD92A-26BA-C87C-CB8D-9FF518EE952E}"/>
              </a:ext>
            </a:extLst>
          </p:cNvPr>
          <p:cNvSpPr txBox="1">
            <a:spLocks/>
          </p:cNvSpPr>
          <p:nvPr/>
        </p:nvSpPr>
        <p:spPr>
          <a:xfrm>
            <a:off x="241538" y="2733676"/>
            <a:ext cx="3105508" cy="6931026"/>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Our Services</a:t>
            </a:r>
          </a:p>
          <a:p>
            <a:pPr>
              <a:lnSpc>
                <a:spcPct val="120000"/>
              </a:lnSpc>
              <a:spcAft>
                <a:spcPts val="600"/>
              </a:spcAft>
            </a:pPr>
            <a:r>
              <a:rPr lang="en-US" sz="800" dirty="0">
                <a:latin typeface="Montserrat" panose="00000500000000000000" pitchFamily="2" charset="0"/>
              </a:rPr>
              <a:t>Eluminate are experts in power quality. There are several parameters that can affect the power quality and cause malfunction or damage to electrical systems and components. Eluminate can measure power quality either with mobile or fixed equipment, design measuring circuits and networks for data collection, collect and structure measurement data for reporting, analyze measurement data and propose measures to solve any challenges.</a:t>
            </a:r>
          </a:p>
          <a:p>
            <a:pPr>
              <a:lnSpc>
                <a:spcPct val="120000"/>
              </a:lnSpc>
              <a:spcAft>
                <a:spcPts val="600"/>
              </a:spcAft>
              <a:buClr>
                <a:srgbClr val="F66C35"/>
              </a:buClr>
              <a:buSzPct val="110000"/>
            </a:pPr>
            <a:r>
              <a:rPr lang="en-US" sz="800" dirty="0">
                <a:latin typeface="Montserrat" panose="00000500000000000000" pitchFamily="2" charset="0"/>
                <a:ea typeface="Calibri" panose="020F0502020204030204" pitchFamily="34" charset="0"/>
              </a:rPr>
              <a:t>E</a:t>
            </a:r>
            <a:r>
              <a:rPr lang="en-US" sz="800" dirty="0">
                <a:solidFill>
                  <a:schemeClr val="tx1"/>
                </a:solidFill>
                <a:latin typeface="Montserrat" panose="00000500000000000000" pitchFamily="2" charset="0"/>
                <a:ea typeface="Calibri" panose="020F0502020204030204" pitchFamily="34" charset="0"/>
              </a:rPr>
              <a:t>luminate offers the following services within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Installation of measuring equipment on low-, medium- and high-voltage installations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Analysis of measurement data and documentation of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of measurement reports as a basis for dialogue regarding remediation of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within solutions to documented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and design of new plants taking power quality into account</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Teaching and workshops regarding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Certification of existing as well as new plants  </a:t>
            </a:r>
          </a:p>
          <a:p>
            <a:pPr marL="171450" indent="-171450">
              <a:lnSpc>
                <a:spcPct val="120000"/>
              </a:lnSpc>
              <a:spcAft>
                <a:spcPts val="600"/>
              </a:spcAft>
              <a:buClr>
                <a:srgbClr val="F66C35"/>
              </a:buClr>
              <a:buSzPct val="110000"/>
              <a:buFont typeface="Montserrat" panose="00000500000000000000" pitchFamily="2" charset="0"/>
              <a:buChar char="▶"/>
            </a:pPr>
            <a:r>
              <a:rPr lang="en-GB" sz="800" dirty="0">
                <a:solidFill>
                  <a:schemeClr val="tx1"/>
                </a:solidFill>
                <a:latin typeface="Montserrat" panose="00000500000000000000" pitchFamily="2" charset="0"/>
                <a:ea typeface="Calibri" panose="020F0502020204030204" pitchFamily="34" charset="0"/>
              </a:rPr>
              <a:t>Rental of measuring equipment </a:t>
            </a:r>
          </a:p>
          <a:p>
            <a:pPr>
              <a:lnSpc>
                <a:spcPct val="120000"/>
              </a:lnSpc>
              <a:spcAft>
                <a:spcPts val="600"/>
              </a:spcAft>
              <a:buClr>
                <a:srgbClr val="F66C35"/>
              </a:buClr>
              <a:buSzPct val="110000"/>
            </a:pPr>
            <a:r>
              <a:rPr lang="en-GB" sz="800" dirty="0">
                <a:solidFill>
                  <a:schemeClr val="tx1"/>
                </a:solidFill>
                <a:latin typeface="Montserrat" panose="00000500000000000000" pitchFamily="2" charset="0"/>
                <a:ea typeface="Calibri" panose="020F0502020204030204" pitchFamily="34" charset="0"/>
              </a:rPr>
              <a:t>Be aware that many companies offer power quality consultancy but only very few understand the topic in depth and can design a measuring circuit that allows the high frequency voltages and currents to reach the measuring equipment. </a:t>
            </a: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733676"/>
            <a:ext cx="3105508" cy="5461418"/>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CASE STUDY</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A client's industrial plant was fitted with backup generators and Uninterruptible Power Supply systems (UPS) to ensure stable operation in case of a grid supply fault. </a:t>
            </a:r>
          </a:p>
          <a:p>
            <a:pPr>
              <a:lnSpc>
                <a:spcPct val="120000"/>
              </a:lnSpc>
              <a:spcAft>
                <a:spcPts val="600"/>
              </a:spcAft>
            </a:pPr>
            <a:r>
              <a:rPr lang="en-US" sz="800" dirty="0">
                <a:latin typeface="Montserrat" panose="00000500000000000000" pitchFamily="2" charset="0"/>
              </a:rPr>
              <a:t>After a few months of operation, some UPS´s broke down and Eluminate was asked to identify the problem.</a:t>
            </a:r>
          </a:p>
          <a:p>
            <a:pPr>
              <a:lnSpc>
                <a:spcPct val="120000"/>
              </a:lnSpc>
              <a:spcAft>
                <a:spcPts val="600"/>
              </a:spcAft>
            </a:pPr>
            <a:r>
              <a:rPr lang="en-US" sz="800" dirty="0">
                <a:latin typeface="Montserrat" panose="00000500000000000000" pitchFamily="2" charset="0"/>
              </a:rPr>
              <a:t>The UPS systems were disconnected to prevent further damage, and power quality measurements were taken at the affected busbars to determine the root cause of the problem. Eliminates analysis concluded that while the electricity coming from the grid was being properly filtered, the filters weren’t protected from harmonic distortions coming from the load side. </a:t>
            </a:r>
          </a:p>
          <a:p>
            <a:pPr>
              <a:lnSpc>
                <a:spcPct val="120000"/>
              </a:lnSpc>
              <a:spcAft>
                <a:spcPts val="600"/>
              </a:spcAft>
            </a:pPr>
            <a:r>
              <a:rPr lang="en-US" sz="800" dirty="0">
                <a:latin typeface="Montserrat" panose="00000500000000000000" pitchFamily="2" charset="0"/>
              </a:rPr>
              <a:t>The motors of the facility and other equipment on site were creating harmonic distortion in the current, with no preventive measures in place. </a:t>
            </a:r>
          </a:p>
          <a:p>
            <a:pPr>
              <a:lnSpc>
                <a:spcPct val="120000"/>
              </a:lnSpc>
              <a:spcAft>
                <a:spcPts val="600"/>
              </a:spcAft>
            </a:pPr>
            <a:r>
              <a:rPr lang="en-US" sz="800" dirty="0">
                <a:latin typeface="Montserrat" panose="00000500000000000000" pitchFamily="2" charset="0"/>
              </a:rPr>
              <a:t>Having reached a conclusion on the cause of the issue, the client was informed, and suggestions were made on what solutions must be implemented before the UPS could be </a:t>
            </a:r>
            <a:r>
              <a:rPr lang="en-US" sz="800" dirty="0">
                <a:solidFill>
                  <a:schemeClr val="tx1"/>
                </a:solidFill>
                <a:latin typeface="Montserrat" panose="00000500000000000000" pitchFamily="2" charset="0"/>
              </a:rPr>
              <a:t>connected again.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Implementing this solution, the client will benefit from:</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Prevention of further breakdowns of expensive electrical components and disruption of production</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Reconnection of the UPS, guaranteeing no interruptions of supply, which may prove costly and affect production</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Improved power quality – increasing the lifetime of electrical components and overall energy efficiency</a:t>
            </a:r>
          </a:p>
        </p:txBody>
      </p:sp>
      <p:sp>
        <p:nvSpPr>
          <p:cNvPr id="19" name="Tekstfelt 18">
            <a:extLst>
              <a:ext uri="{FF2B5EF4-FFF2-40B4-BE49-F238E27FC236}">
                <a16:creationId xmlns:a16="http://schemas.microsoft.com/office/drawing/2014/main" id="{B1655984-0A22-C3F8-37E6-CC17DE457184}"/>
              </a:ext>
            </a:extLst>
          </p:cNvPr>
          <p:cNvSpPr txBox="1"/>
          <p:nvPr/>
        </p:nvSpPr>
        <p:spPr>
          <a:xfrm>
            <a:off x="3424330" y="176893"/>
            <a:ext cx="3187459" cy="398699"/>
          </a:xfrm>
          <a:prstGeom prst="rect">
            <a:avLst/>
          </a:prstGeom>
          <a:noFill/>
        </p:spPr>
        <p:txBody>
          <a:bodyPr wrap="square">
            <a:spAutoFit/>
          </a:bodyPr>
          <a:lstStyle/>
          <a:p>
            <a:pPr algn="r">
              <a:lnSpc>
                <a:spcPct val="120000"/>
              </a:lnSpc>
              <a:spcAft>
                <a:spcPts val="600"/>
              </a:spcAft>
            </a:pPr>
            <a:r>
              <a:rPr lang="en-US" sz="1800" b="1" dirty="0">
                <a:latin typeface="Montserrat" panose="00000500000000000000" pitchFamily="2" charset="0"/>
              </a:rPr>
              <a:t>Power Quality</a:t>
            </a:r>
            <a:endParaRPr lang="en-US" sz="1800" dirty="0">
              <a:latin typeface="Montserrat" panose="00000500000000000000" pitchFamily="2" charset="0"/>
            </a:endParaRPr>
          </a:p>
        </p:txBody>
      </p:sp>
      <p:grpSp>
        <p:nvGrpSpPr>
          <p:cNvPr id="5" name="Gruppe 39">
            <a:extLst>
              <a:ext uri="{FF2B5EF4-FFF2-40B4-BE49-F238E27FC236}">
                <a16:creationId xmlns:a16="http://schemas.microsoft.com/office/drawing/2014/main" id="{877965C0-10E0-FCE3-269B-4DE2C5A4ABEF}"/>
              </a:ext>
            </a:extLst>
          </p:cNvPr>
          <p:cNvGrpSpPr/>
          <p:nvPr/>
        </p:nvGrpSpPr>
        <p:grpSpPr>
          <a:xfrm>
            <a:off x="3510951" y="8303973"/>
            <a:ext cx="3393172" cy="1360728"/>
            <a:chOff x="3071006" y="1390551"/>
            <a:chExt cx="3393172" cy="1360728"/>
          </a:xfrm>
        </p:grpSpPr>
        <p:grpSp>
          <p:nvGrpSpPr>
            <p:cNvPr id="6" name="Gruppe 13">
              <a:extLst>
                <a:ext uri="{FF2B5EF4-FFF2-40B4-BE49-F238E27FC236}">
                  <a16:creationId xmlns:a16="http://schemas.microsoft.com/office/drawing/2014/main" id="{0F9B22CC-90CE-B76D-4C5C-ABEA6298CB8A}"/>
                </a:ext>
              </a:extLst>
            </p:cNvPr>
            <p:cNvGrpSpPr/>
            <p:nvPr/>
          </p:nvGrpSpPr>
          <p:grpSpPr>
            <a:xfrm>
              <a:off x="3071006" y="1390551"/>
              <a:ext cx="3105506" cy="1360728"/>
              <a:chOff x="3510954" y="7573722"/>
              <a:chExt cx="3105506" cy="1360728"/>
            </a:xfrm>
          </p:grpSpPr>
          <p:sp>
            <p:nvSpPr>
              <p:cNvPr id="10" name="Google Shape;158;p31">
                <a:extLst>
                  <a:ext uri="{FF2B5EF4-FFF2-40B4-BE49-F238E27FC236}">
                    <a16:creationId xmlns:a16="http://schemas.microsoft.com/office/drawing/2014/main" id="{88A12794-7D04-CF08-BBA5-26F290DA5DA8}"/>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11" name="Google Shape;157;p31">
                <a:extLst>
                  <a:ext uri="{FF2B5EF4-FFF2-40B4-BE49-F238E27FC236}">
                    <a16:creationId xmlns:a16="http://schemas.microsoft.com/office/drawing/2014/main" id="{36B3B03E-74BA-5754-A62A-494923584FD9}"/>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Kim Lund Sørensen</a:t>
                </a:r>
              </a:p>
            </p:txBody>
          </p:sp>
          <p:sp>
            <p:nvSpPr>
              <p:cNvPr id="13" name="Tekstfelt 12">
                <a:extLst>
                  <a:ext uri="{FF2B5EF4-FFF2-40B4-BE49-F238E27FC236}">
                    <a16:creationId xmlns:a16="http://schemas.microsoft.com/office/drawing/2014/main" id="{C76457CD-5B69-4A47-BD12-9B10517CAB50}"/>
                  </a:ext>
                </a:extLst>
              </p:cNvPr>
              <p:cNvSpPr txBox="1"/>
              <p:nvPr/>
            </p:nvSpPr>
            <p:spPr>
              <a:xfrm>
                <a:off x="3510954" y="7907560"/>
                <a:ext cx="2669517" cy="1007071"/>
              </a:xfrm>
              <a:prstGeom prst="rect">
                <a:avLst/>
              </a:prstGeom>
              <a:noFill/>
            </p:spPr>
            <p:txBody>
              <a:bodyPr wrap="square">
                <a:spAutoFit/>
              </a:bodyPr>
              <a:lstStyle/>
              <a:p>
                <a:pPr>
                  <a:lnSpc>
                    <a:spcPct val="150000"/>
                  </a:lnSpc>
                  <a:buSzPts val="1800"/>
                </a:pPr>
                <a:r>
                  <a:rPr lang="en-US" sz="700" b="1" dirty="0">
                    <a:latin typeface="Montserrat" panose="00000500000000000000" pitchFamily="2" charset="0"/>
                  </a:rPr>
                  <a:t>CEO &amp; Lead Grid Design Manager</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+45 42 43 21 42   </a:t>
                </a:r>
              </a:p>
              <a:p>
                <a:pPr>
                  <a:lnSpc>
                    <a:spcPts val="1200"/>
                  </a:lnSpc>
                  <a:buSzPts val="1800"/>
                </a:pPr>
                <a:r>
                  <a:rPr lang="da-DK" sz="700" dirty="0">
                    <a:latin typeface="Montserrat" panose="00000500000000000000" pitchFamily="2" charset="0"/>
                    <a:hlinkClick r:id="rId2"/>
                  </a:rPr>
                  <a:t>kim.soerensen@eluminate.dk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3"/>
                  </a:rPr>
                  <a:t>www.eluminate.dk</a:t>
                </a:r>
                <a:endParaRPr lang="da-DK" sz="700" dirty="0">
                  <a:latin typeface="Montserrat" panose="00000500000000000000" pitchFamily="2" charset="0"/>
                </a:endParaRPr>
              </a:p>
            </p:txBody>
          </p:sp>
        </p:grpSp>
        <p:pic>
          <p:nvPicPr>
            <p:cNvPr id="9" name="Billede 2">
              <a:extLst>
                <a:ext uri="{FF2B5EF4-FFF2-40B4-BE49-F238E27FC236}">
                  <a16:creationId xmlns:a16="http://schemas.microsoft.com/office/drawing/2014/main" id="{F634B017-712D-ED6C-E33E-DDB33EA9E9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48385" y="1499330"/>
              <a:ext cx="1815793" cy="1210527"/>
            </a:xfrm>
            <a:prstGeom prst="rect">
              <a:avLst/>
            </a:prstGeom>
          </p:spPr>
        </p:pic>
      </p:grpSp>
      <p:sp>
        <p:nvSpPr>
          <p:cNvPr id="2" name="Google Shape;158;p31">
            <a:extLst>
              <a:ext uri="{FF2B5EF4-FFF2-40B4-BE49-F238E27FC236}">
                <a16:creationId xmlns:a16="http://schemas.microsoft.com/office/drawing/2014/main" id="{F8DB407A-6A82-B11F-C14E-B17BA0391BA2}"/>
              </a:ext>
            </a:extLst>
          </p:cNvPr>
          <p:cNvSpPr txBox="1">
            <a:spLocks/>
          </p:cNvSpPr>
          <p:nvPr/>
        </p:nvSpPr>
        <p:spPr>
          <a:xfrm>
            <a:off x="241540" y="835851"/>
            <a:ext cx="6374919" cy="171684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grid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endParaRPr lang="en-US" sz="800" dirty="0">
              <a:latin typeface="Montserrat" panose="00000500000000000000" pitchFamily="2" charset="0"/>
            </a:endParaRPr>
          </a:p>
          <a:p>
            <a:endParaRPr lang="en-US" sz="800" dirty="0">
              <a:latin typeface="Montserrat" panose="00000500000000000000" pitchFamily="2" charset="0"/>
            </a:endParaRPr>
          </a:p>
        </p:txBody>
      </p:sp>
    </p:spTree>
    <p:extLst>
      <p:ext uri="{BB962C8B-B14F-4D97-AF65-F5344CB8AC3E}">
        <p14:creationId xmlns:p14="http://schemas.microsoft.com/office/powerpoint/2010/main" val="20021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E2FE4-B65E-1820-1B9F-0376B76A8036}"/>
            </a:ext>
          </a:extLst>
        </p:cNvPr>
        <p:cNvGrpSpPr/>
        <p:nvPr/>
      </p:nvGrpSpPr>
      <p:grpSpPr>
        <a:xfrm>
          <a:off x="0" y="0"/>
          <a:ext cx="0" cy="0"/>
          <a:chOff x="0" y="0"/>
          <a:chExt cx="0" cy="0"/>
        </a:xfrm>
      </p:grpSpPr>
      <p:sp>
        <p:nvSpPr>
          <p:cNvPr id="7" name="Google Shape;158;p31">
            <a:extLst>
              <a:ext uri="{FF2B5EF4-FFF2-40B4-BE49-F238E27FC236}">
                <a16:creationId xmlns:a16="http://schemas.microsoft.com/office/drawing/2014/main" id="{32859255-A4E3-9F05-7688-970C0EAB9FDC}"/>
              </a:ext>
            </a:extLst>
          </p:cNvPr>
          <p:cNvSpPr txBox="1">
            <a:spLocks/>
          </p:cNvSpPr>
          <p:nvPr/>
        </p:nvSpPr>
        <p:spPr>
          <a:xfrm>
            <a:off x="241538" y="2695576"/>
            <a:ext cx="3105508" cy="5461418"/>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Our Services</a:t>
            </a:r>
          </a:p>
          <a:p>
            <a:pPr>
              <a:lnSpc>
                <a:spcPct val="120000"/>
              </a:lnSpc>
              <a:spcAft>
                <a:spcPts val="600"/>
              </a:spcAft>
            </a:pPr>
            <a:r>
              <a:rPr lang="en-US" sz="800" dirty="0">
                <a:latin typeface="Montserrat" panose="00000500000000000000" pitchFamily="2" charset="0"/>
              </a:rPr>
              <a:t>Eluminate are experts in power quality. There are several parameters that can affect the power quality and cause malfunction or damage to electrical systems and components. Eluminate can measure power quality either with mobile or fixed equipment, design measuring circuits and networks for data collection, collect and structure measurement data for reporting, analyze measurement data and propose measures to solve any challenges.</a:t>
            </a:r>
            <a:br>
              <a:rPr lang="en-US" sz="800" dirty="0">
                <a:latin typeface="Montserrat" panose="00000500000000000000" pitchFamily="2" charset="0"/>
              </a:rPr>
            </a:br>
            <a:r>
              <a:rPr lang="en-US" sz="800" dirty="0">
                <a:latin typeface="Montserrat" panose="00000500000000000000" pitchFamily="2" charset="0"/>
                <a:ea typeface="Calibri" panose="020F0502020204030204" pitchFamily="34" charset="0"/>
              </a:rPr>
              <a:t>E</a:t>
            </a:r>
            <a:r>
              <a:rPr lang="en-US" sz="800" dirty="0">
                <a:solidFill>
                  <a:schemeClr val="tx1"/>
                </a:solidFill>
                <a:latin typeface="Montserrat" panose="00000500000000000000" pitchFamily="2" charset="0"/>
                <a:ea typeface="Calibri" panose="020F0502020204030204" pitchFamily="34" charset="0"/>
              </a:rPr>
              <a:t>luminate offers the following services within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Installation of measuring equipment on low-, medium- and high-voltage installations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Analysis of measurement data and documentation of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of measurement reports as a basis for dialogue regarding remediation of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within solutions to documented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and design of new plants taking power quality into account</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Teaching and workshops regarding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Certification of existing as well as new plants  </a:t>
            </a:r>
          </a:p>
          <a:p>
            <a:pPr marL="171450" indent="-171450">
              <a:lnSpc>
                <a:spcPct val="120000"/>
              </a:lnSpc>
              <a:spcAft>
                <a:spcPts val="600"/>
              </a:spcAft>
              <a:buClr>
                <a:srgbClr val="F66C35"/>
              </a:buClr>
              <a:buSzPct val="110000"/>
              <a:buFont typeface="Montserrat" panose="00000500000000000000" pitchFamily="2" charset="0"/>
              <a:buChar char="▶"/>
            </a:pPr>
            <a:r>
              <a:rPr lang="en-GB" sz="800" dirty="0">
                <a:solidFill>
                  <a:schemeClr val="tx1"/>
                </a:solidFill>
                <a:latin typeface="Montserrat" panose="00000500000000000000" pitchFamily="2" charset="0"/>
                <a:ea typeface="Calibri" panose="020F0502020204030204" pitchFamily="34" charset="0"/>
              </a:rPr>
              <a:t>Rental of measuring equipment </a:t>
            </a:r>
          </a:p>
          <a:p>
            <a:pPr>
              <a:lnSpc>
                <a:spcPct val="120000"/>
              </a:lnSpc>
              <a:spcAft>
                <a:spcPts val="600"/>
              </a:spcAft>
              <a:buClr>
                <a:srgbClr val="F66C35"/>
              </a:buClr>
              <a:buSzPct val="110000"/>
            </a:pPr>
            <a:r>
              <a:rPr lang="en-GB" sz="800" dirty="0">
                <a:solidFill>
                  <a:schemeClr val="tx1"/>
                </a:solidFill>
                <a:latin typeface="Montserrat" panose="00000500000000000000" pitchFamily="2" charset="0"/>
                <a:ea typeface="Calibri" panose="020F0502020204030204" pitchFamily="34" charset="0"/>
              </a:rPr>
              <a:t>Be aware that many companies offer power quality consultancy but only very few understand the topic in depth and can design a measuring circuit that allows the high frequency voltages and currents to reach the measuring equipment. </a:t>
            </a:r>
          </a:p>
        </p:txBody>
      </p:sp>
      <p:sp>
        <p:nvSpPr>
          <p:cNvPr id="8" name="Google Shape;158;p31">
            <a:extLst>
              <a:ext uri="{FF2B5EF4-FFF2-40B4-BE49-F238E27FC236}">
                <a16:creationId xmlns:a16="http://schemas.microsoft.com/office/drawing/2014/main" id="{E559BBFB-0CF3-0FAF-3C13-C9CEE27A167B}"/>
              </a:ext>
            </a:extLst>
          </p:cNvPr>
          <p:cNvSpPr txBox="1">
            <a:spLocks/>
          </p:cNvSpPr>
          <p:nvPr/>
        </p:nvSpPr>
        <p:spPr>
          <a:xfrm>
            <a:off x="3510951" y="2695576"/>
            <a:ext cx="3105508" cy="5461418"/>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CASE STUDY</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A client's industrial plant was fitted with backup generators and Uninterruptible Power Supply systems (UPS) to ensure stable operation in case of a grid supply fault. </a:t>
            </a:r>
          </a:p>
          <a:p>
            <a:pPr>
              <a:lnSpc>
                <a:spcPct val="120000"/>
              </a:lnSpc>
              <a:spcAft>
                <a:spcPts val="600"/>
              </a:spcAft>
            </a:pPr>
            <a:r>
              <a:rPr lang="en-US" sz="800" dirty="0">
                <a:latin typeface="Montserrat" panose="00000500000000000000" pitchFamily="2" charset="0"/>
              </a:rPr>
              <a:t>After a few months of operation, some UPS´s broke down and Eluminate was asked to identify the problem.</a:t>
            </a:r>
          </a:p>
          <a:p>
            <a:pPr>
              <a:lnSpc>
                <a:spcPct val="120000"/>
              </a:lnSpc>
              <a:spcAft>
                <a:spcPts val="600"/>
              </a:spcAft>
            </a:pPr>
            <a:r>
              <a:rPr lang="en-US" sz="800" dirty="0">
                <a:latin typeface="Montserrat" panose="00000500000000000000" pitchFamily="2" charset="0"/>
              </a:rPr>
              <a:t>The UPS systems were disconnected to prevent further damage, and power quality measurements were taken at the affected busbars to determine the root cause of the problem. Eliminates analysis concluded that while the electricity coming from the grid was being properly filtered, the filters weren’t protected from harmonic distortions coming from the load side. </a:t>
            </a:r>
          </a:p>
          <a:p>
            <a:pPr>
              <a:lnSpc>
                <a:spcPct val="120000"/>
              </a:lnSpc>
              <a:spcAft>
                <a:spcPts val="600"/>
              </a:spcAft>
            </a:pPr>
            <a:r>
              <a:rPr lang="en-US" sz="800" dirty="0">
                <a:latin typeface="Montserrat" panose="00000500000000000000" pitchFamily="2" charset="0"/>
              </a:rPr>
              <a:t>The motors of the facility and other equipment on site were creating harmonic distortion in the current, with no preventive measures in place. </a:t>
            </a:r>
          </a:p>
          <a:p>
            <a:pPr>
              <a:lnSpc>
                <a:spcPct val="120000"/>
              </a:lnSpc>
              <a:spcAft>
                <a:spcPts val="600"/>
              </a:spcAft>
            </a:pPr>
            <a:r>
              <a:rPr lang="en-US" sz="800" dirty="0">
                <a:latin typeface="Montserrat" panose="00000500000000000000" pitchFamily="2" charset="0"/>
              </a:rPr>
              <a:t>Having reached a conclusion on the cause of the issue, the client was informed, and suggestions were made on what solutions must be implemented before the UPS could be </a:t>
            </a:r>
            <a:r>
              <a:rPr lang="en-US" sz="800" dirty="0">
                <a:solidFill>
                  <a:schemeClr val="tx1"/>
                </a:solidFill>
                <a:latin typeface="Montserrat" panose="00000500000000000000" pitchFamily="2" charset="0"/>
              </a:rPr>
              <a:t>connected again.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Implementing this solution, the client will benefit from:</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Prevention of further breakdowns of expensive electrical components and disruption of production</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Reconnection of the UPS, guaranteeing no interruptions of supply, which may prove costly and affect production</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Improved power quality – increasing the lifetime of electrical components and overall energy efficiency</a:t>
            </a:r>
          </a:p>
        </p:txBody>
      </p:sp>
      <p:sp>
        <p:nvSpPr>
          <p:cNvPr id="19" name="Tekstfelt 18">
            <a:extLst>
              <a:ext uri="{FF2B5EF4-FFF2-40B4-BE49-F238E27FC236}">
                <a16:creationId xmlns:a16="http://schemas.microsoft.com/office/drawing/2014/main" id="{93D3B22B-3F33-C514-65B1-FD2BB94E9886}"/>
              </a:ext>
            </a:extLst>
          </p:cNvPr>
          <p:cNvSpPr txBox="1"/>
          <p:nvPr/>
        </p:nvSpPr>
        <p:spPr>
          <a:xfrm>
            <a:off x="3424330" y="176893"/>
            <a:ext cx="3187459" cy="398699"/>
          </a:xfrm>
          <a:prstGeom prst="rect">
            <a:avLst/>
          </a:prstGeom>
          <a:noFill/>
        </p:spPr>
        <p:txBody>
          <a:bodyPr wrap="square">
            <a:spAutoFit/>
          </a:bodyPr>
          <a:lstStyle/>
          <a:p>
            <a:pPr algn="r">
              <a:lnSpc>
                <a:spcPct val="120000"/>
              </a:lnSpc>
              <a:spcAft>
                <a:spcPts val="600"/>
              </a:spcAft>
            </a:pPr>
            <a:r>
              <a:rPr lang="en-US" sz="1800" b="1" dirty="0">
                <a:latin typeface="Montserrat" panose="00000500000000000000" pitchFamily="2" charset="0"/>
              </a:rPr>
              <a:t>Power Quality</a:t>
            </a:r>
            <a:endParaRPr lang="en-US" sz="1800" dirty="0">
              <a:latin typeface="Montserrat" panose="00000500000000000000" pitchFamily="2" charset="0"/>
            </a:endParaRPr>
          </a:p>
        </p:txBody>
      </p:sp>
      <p:grpSp>
        <p:nvGrpSpPr>
          <p:cNvPr id="5" name="Gruppe 39">
            <a:extLst>
              <a:ext uri="{FF2B5EF4-FFF2-40B4-BE49-F238E27FC236}">
                <a16:creationId xmlns:a16="http://schemas.microsoft.com/office/drawing/2014/main" id="{A739F1B0-7EC6-C414-F569-0EB9AD04F365}"/>
              </a:ext>
            </a:extLst>
          </p:cNvPr>
          <p:cNvGrpSpPr/>
          <p:nvPr/>
        </p:nvGrpSpPr>
        <p:grpSpPr>
          <a:xfrm>
            <a:off x="3510951" y="8319213"/>
            <a:ext cx="3393172" cy="1360728"/>
            <a:chOff x="3071006" y="1390551"/>
            <a:chExt cx="3393172" cy="1360728"/>
          </a:xfrm>
        </p:grpSpPr>
        <p:grpSp>
          <p:nvGrpSpPr>
            <p:cNvPr id="6" name="Gruppe 13">
              <a:extLst>
                <a:ext uri="{FF2B5EF4-FFF2-40B4-BE49-F238E27FC236}">
                  <a16:creationId xmlns:a16="http://schemas.microsoft.com/office/drawing/2014/main" id="{95EE4EA6-0FB4-8348-50A2-9E54041E1D29}"/>
                </a:ext>
              </a:extLst>
            </p:cNvPr>
            <p:cNvGrpSpPr/>
            <p:nvPr/>
          </p:nvGrpSpPr>
          <p:grpSpPr>
            <a:xfrm>
              <a:off x="3071006" y="1390551"/>
              <a:ext cx="3105506" cy="1360728"/>
              <a:chOff x="3510954" y="7573722"/>
              <a:chExt cx="3105506" cy="1360728"/>
            </a:xfrm>
          </p:grpSpPr>
          <p:sp>
            <p:nvSpPr>
              <p:cNvPr id="10" name="Google Shape;158;p31">
                <a:extLst>
                  <a:ext uri="{FF2B5EF4-FFF2-40B4-BE49-F238E27FC236}">
                    <a16:creationId xmlns:a16="http://schemas.microsoft.com/office/drawing/2014/main" id="{535FC846-0062-DD4F-40A0-9F06D11E7E07}"/>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11" name="Google Shape;157;p31">
                <a:extLst>
                  <a:ext uri="{FF2B5EF4-FFF2-40B4-BE49-F238E27FC236}">
                    <a16:creationId xmlns:a16="http://schemas.microsoft.com/office/drawing/2014/main" id="{7F106E58-C823-3B09-CA0A-503D828CDEFA}"/>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Kim Lund Sørensen</a:t>
                </a:r>
              </a:p>
            </p:txBody>
          </p:sp>
          <p:sp>
            <p:nvSpPr>
              <p:cNvPr id="13" name="Tekstfelt 12">
                <a:extLst>
                  <a:ext uri="{FF2B5EF4-FFF2-40B4-BE49-F238E27FC236}">
                    <a16:creationId xmlns:a16="http://schemas.microsoft.com/office/drawing/2014/main" id="{A36B9ED0-94BE-0F5A-D812-EBCB1FFD64FA}"/>
                  </a:ext>
                </a:extLst>
              </p:cNvPr>
              <p:cNvSpPr txBox="1"/>
              <p:nvPr/>
            </p:nvSpPr>
            <p:spPr>
              <a:xfrm>
                <a:off x="3510954" y="7907560"/>
                <a:ext cx="2669517" cy="1007071"/>
              </a:xfrm>
              <a:prstGeom prst="rect">
                <a:avLst/>
              </a:prstGeom>
              <a:noFill/>
            </p:spPr>
            <p:txBody>
              <a:bodyPr wrap="square">
                <a:spAutoFit/>
              </a:bodyPr>
              <a:lstStyle/>
              <a:p>
                <a:pPr>
                  <a:lnSpc>
                    <a:spcPct val="150000"/>
                  </a:lnSpc>
                  <a:buSzPts val="1800"/>
                </a:pPr>
                <a:r>
                  <a:rPr lang="en-US" sz="700" b="1" dirty="0">
                    <a:latin typeface="Montserrat" panose="00000500000000000000" pitchFamily="2" charset="0"/>
                  </a:rPr>
                  <a:t>CEO &amp; Lead Grid Design Manager</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+45 42 43 21 42   </a:t>
                </a:r>
              </a:p>
              <a:p>
                <a:pPr>
                  <a:lnSpc>
                    <a:spcPts val="1200"/>
                  </a:lnSpc>
                  <a:buSzPts val="1800"/>
                </a:pPr>
                <a:r>
                  <a:rPr lang="da-DK" sz="700" dirty="0">
                    <a:latin typeface="Montserrat" panose="00000500000000000000" pitchFamily="2" charset="0"/>
                    <a:hlinkClick r:id="rId2"/>
                  </a:rPr>
                  <a:t>kim.soerensen@eluminate.dk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3"/>
                  </a:rPr>
                  <a:t>www.eluminate.dk</a:t>
                </a:r>
                <a:endParaRPr lang="da-DK" sz="700" dirty="0">
                  <a:latin typeface="Montserrat" panose="00000500000000000000" pitchFamily="2" charset="0"/>
                </a:endParaRPr>
              </a:p>
            </p:txBody>
          </p:sp>
        </p:grpSp>
        <p:pic>
          <p:nvPicPr>
            <p:cNvPr id="9" name="Billede 2">
              <a:extLst>
                <a:ext uri="{FF2B5EF4-FFF2-40B4-BE49-F238E27FC236}">
                  <a16:creationId xmlns:a16="http://schemas.microsoft.com/office/drawing/2014/main" id="{C70E72A5-3964-BB13-BECF-9D5E000A6F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48385" y="1499330"/>
              <a:ext cx="1815793" cy="1210527"/>
            </a:xfrm>
            <a:prstGeom prst="rect">
              <a:avLst/>
            </a:prstGeom>
          </p:spPr>
        </p:pic>
      </p:grpSp>
      <p:sp>
        <p:nvSpPr>
          <p:cNvPr id="2" name="Google Shape;158;p31">
            <a:extLst>
              <a:ext uri="{FF2B5EF4-FFF2-40B4-BE49-F238E27FC236}">
                <a16:creationId xmlns:a16="http://schemas.microsoft.com/office/drawing/2014/main" id="{CA943B66-D28E-EC93-F1D8-C9E86618E26D}"/>
              </a:ext>
            </a:extLst>
          </p:cNvPr>
          <p:cNvSpPr txBox="1">
            <a:spLocks/>
          </p:cNvSpPr>
          <p:nvPr/>
        </p:nvSpPr>
        <p:spPr>
          <a:xfrm>
            <a:off x="241540" y="835851"/>
            <a:ext cx="6374919" cy="171684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grid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endParaRPr lang="en-US" sz="800" dirty="0">
              <a:latin typeface="Montserrat" panose="00000500000000000000" pitchFamily="2" charset="0"/>
            </a:endParaRPr>
          </a:p>
          <a:p>
            <a:endParaRPr lang="en-US" sz="800" dirty="0">
              <a:latin typeface="Montserrat" panose="00000500000000000000" pitchFamily="2" charset="0"/>
            </a:endParaRPr>
          </a:p>
        </p:txBody>
      </p:sp>
      <p:grpSp>
        <p:nvGrpSpPr>
          <p:cNvPr id="3" name="Gruppe 2">
            <a:extLst>
              <a:ext uri="{FF2B5EF4-FFF2-40B4-BE49-F238E27FC236}">
                <a16:creationId xmlns:a16="http://schemas.microsoft.com/office/drawing/2014/main" id="{C1B68782-883D-64D1-ACA1-58BF5C20E204}"/>
              </a:ext>
            </a:extLst>
          </p:cNvPr>
          <p:cNvGrpSpPr/>
          <p:nvPr/>
        </p:nvGrpSpPr>
        <p:grpSpPr>
          <a:xfrm>
            <a:off x="241538" y="8319213"/>
            <a:ext cx="3546466" cy="1360728"/>
            <a:chOff x="3510954" y="7573722"/>
            <a:chExt cx="3546466" cy="1360728"/>
          </a:xfrm>
        </p:grpSpPr>
        <p:sp>
          <p:nvSpPr>
            <p:cNvPr id="4" name="Google Shape;158;p31">
              <a:extLst>
                <a:ext uri="{FF2B5EF4-FFF2-40B4-BE49-F238E27FC236}">
                  <a16:creationId xmlns:a16="http://schemas.microsoft.com/office/drawing/2014/main" id="{DC2F04BE-4590-39E4-70DC-A24F1B8F0328}"/>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pic>
          <p:nvPicPr>
            <p:cNvPr id="12" name="Billede 2">
              <a:extLst>
                <a:ext uri="{FF2B5EF4-FFF2-40B4-BE49-F238E27FC236}">
                  <a16:creationId xmlns:a16="http://schemas.microsoft.com/office/drawing/2014/main" id="{E5D014C1-DB0E-0C1E-9F59-B30C4532796B}"/>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88333" y="7573724"/>
              <a:ext cx="1969087" cy="1312723"/>
            </a:xfrm>
            <a:prstGeom prst="rect">
              <a:avLst/>
            </a:prstGeom>
          </p:spPr>
        </p:pic>
        <p:sp>
          <p:nvSpPr>
            <p:cNvPr id="14" name="Google Shape;157;p31">
              <a:extLst>
                <a:ext uri="{FF2B5EF4-FFF2-40B4-BE49-F238E27FC236}">
                  <a16:creationId xmlns:a16="http://schemas.microsoft.com/office/drawing/2014/main" id="{33DF65BE-E8C7-ED4A-7F1E-0525050DAEA4}"/>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Anders Dahl Johnsen</a:t>
              </a:r>
            </a:p>
          </p:txBody>
        </p:sp>
        <p:sp>
          <p:nvSpPr>
            <p:cNvPr id="15" name="Tekstfelt 16">
              <a:extLst>
                <a:ext uri="{FF2B5EF4-FFF2-40B4-BE49-F238E27FC236}">
                  <a16:creationId xmlns:a16="http://schemas.microsoft.com/office/drawing/2014/main" id="{719DDC1A-5A12-378D-DE3B-9D603703C06C}"/>
                </a:ext>
              </a:extLst>
            </p:cNvPr>
            <p:cNvSpPr txBox="1"/>
            <p:nvPr/>
          </p:nvSpPr>
          <p:spPr>
            <a:xfrm>
              <a:off x="3510954" y="7917659"/>
              <a:ext cx="2669517" cy="1007071"/>
            </a:xfrm>
            <a:prstGeom prst="rect">
              <a:avLst/>
            </a:prstGeom>
            <a:noFill/>
          </p:spPr>
          <p:txBody>
            <a:bodyPr wrap="square">
              <a:spAutoFit/>
            </a:bodyPr>
            <a:lstStyle/>
            <a:p>
              <a:pPr>
                <a:lnSpc>
                  <a:spcPct val="150000"/>
                </a:lnSpc>
                <a:buSzPts val="1800"/>
              </a:pPr>
              <a:r>
                <a:rPr lang="da-DK" sz="700" b="1" dirty="0">
                  <a:latin typeface="Montserrat" panose="00000500000000000000" pitchFamily="2" charset="0"/>
                </a:rPr>
                <a:t>Partner, CCO &amp; Lead Consultant</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+45 21 55 11 71   </a:t>
              </a:r>
            </a:p>
            <a:p>
              <a:pPr>
                <a:lnSpc>
                  <a:spcPts val="1200"/>
                </a:lnSpc>
                <a:buSzPts val="1800"/>
              </a:pPr>
              <a:r>
                <a:rPr lang="da-DK" sz="700" dirty="0">
                  <a:latin typeface="Montserrat" panose="00000500000000000000" pitchFamily="2" charset="0"/>
                  <a:hlinkClick r:id="rId6"/>
                </a:rPr>
                <a:t>anders.johnsen@eluminate.dk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3"/>
                </a:rPr>
                <a:t>www.eluminate.dk</a:t>
              </a:r>
              <a:endParaRPr lang="da-DK" sz="700" dirty="0">
                <a:latin typeface="Montserrat" panose="00000500000000000000" pitchFamily="2" charset="0"/>
              </a:endParaRPr>
            </a:p>
          </p:txBody>
        </p:sp>
      </p:grpSp>
    </p:spTree>
    <p:extLst>
      <p:ext uri="{BB962C8B-B14F-4D97-AF65-F5344CB8AC3E}">
        <p14:creationId xmlns:p14="http://schemas.microsoft.com/office/powerpoint/2010/main" val="27203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158;p31">
            <a:extLst>
              <a:ext uri="{FF2B5EF4-FFF2-40B4-BE49-F238E27FC236}">
                <a16:creationId xmlns:a16="http://schemas.microsoft.com/office/drawing/2014/main" id="{81C8ED63-825C-5ACD-6C48-FA03EA772AB0}"/>
              </a:ext>
            </a:extLst>
          </p:cNvPr>
          <p:cNvSpPr txBox="1">
            <a:spLocks/>
          </p:cNvSpPr>
          <p:nvPr/>
        </p:nvSpPr>
        <p:spPr>
          <a:xfrm>
            <a:off x="241540" y="835851"/>
            <a:ext cx="6374919" cy="162794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00" b="1" dirty="0">
                <a:latin typeface="Montserrat" panose="00000500000000000000" pitchFamily="2" charset="0"/>
              </a:rPr>
              <a:t>About Eluminate</a:t>
            </a:r>
            <a:endParaRPr lang="en-US" sz="1000" dirty="0">
              <a:latin typeface="Montserrat" panose="00000500000000000000" pitchFamily="2" charset="0"/>
            </a:endParaRPr>
          </a:p>
          <a:p>
            <a:r>
              <a:rPr lang="en-US" sz="1000" dirty="0">
                <a:latin typeface="Montserrat" panose="00000500000000000000" pitchFamily="2" charset="0"/>
              </a:rPr>
              <a:t>In Eluminate we are specialists in grid connections, defined as the interface between the power grid and consumers/producers of energy. Eluminate offers consultancy services within the power supply industry, for low-, medium- and high-voltage grids as well as wind &amp; solar farms and industrial customers. </a:t>
            </a:r>
          </a:p>
          <a:p>
            <a:endParaRPr lang="en-US" sz="1000" dirty="0">
              <a:latin typeface="Montserrat" panose="00000500000000000000" pitchFamily="2" charset="0"/>
            </a:endParaRPr>
          </a:p>
          <a:p>
            <a:r>
              <a:rPr lang="en-US" sz="1000" dirty="0">
                <a:latin typeface="Montserrat" panose="00000500000000000000" pitchFamily="2" charset="0"/>
              </a:rPr>
              <a:t>Eluminate was founded in 2021 and has since worked to gather highly qualified resources in the electricity supply industry to offer a wide range of expertise. Our core values are sustainability, community, efficiency, quality and transparency.</a:t>
            </a:r>
            <a:endParaRPr lang="en-US" sz="800" dirty="0">
              <a:latin typeface="Montserrat" panose="00000500000000000000" pitchFamily="2" charset="0"/>
            </a:endParaRPr>
          </a:p>
          <a:p>
            <a:endParaRPr lang="en-US" sz="800" dirty="0">
              <a:latin typeface="Montserrat" panose="00000500000000000000" pitchFamily="2" charset="0"/>
            </a:endParaRPr>
          </a:p>
          <a:p>
            <a:r>
              <a:rPr lang="en-US" sz="800" dirty="0">
                <a:latin typeface="Montserrat" panose="00000500000000000000" pitchFamily="2" charset="0"/>
              </a:rPr>
              <a:t> </a:t>
            </a:r>
          </a:p>
          <a:p>
            <a:endParaRPr lang="en-US" sz="800" dirty="0">
              <a:latin typeface="Montserrat" panose="00000500000000000000" pitchFamily="2" charset="0"/>
            </a:endParaRPr>
          </a:p>
        </p:txBody>
      </p:sp>
      <p:sp>
        <p:nvSpPr>
          <p:cNvPr id="7" name="Google Shape;158;p31">
            <a:extLst>
              <a:ext uri="{FF2B5EF4-FFF2-40B4-BE49-F238E27FC236}">
                <a16:creationId xmlns:a16="http://schemas.microsoft.com/office/drawing/2014/main" id="{4E7DD92A-26BA-C87C-CB8D-9FF518EE952E}"/>
              </a:ext>
            </a:extLst>
          </p:cNvPr>
          <p:cNvSpPr txBox="1">
            <a:spLocks/>
          </p:cNvSpPr>
          <p:nvPr/>
        </p:nvSpPr>
        <p:spPr>
          <a:xfrm>
            <a:off x="241538" y="2552321"/>
            <a:ext cx="3105508" cy="7176785"/>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Our Services</a:t>
            </a:r>
          </a:p>
          <a:p>
            <a:pPr>
              <a:lnSpc>
                <a:spcPct val="120000"/>
              </a:lnSpc>
              <a:spcAft>
                <a:spcPts val="600"/>
              </a:spcAft>
            </a:pPr>
            <a:r>
              <a:rPr lang="en-US" sz="800" dirty="0">
                <a:latin typeface="Montserrat" panose="00000500000000000000" pitchFamily="2" charset="0"/>
              </a:rPr>
              <a:t>Eluminate are experts in power quality. There are several parameters that can affect the power quality and cause malfunction or damage to electrical systems and components. Eluminate can measure power quality either with mobile or fixed equipment, design measuring circuits and networks for data collection, collect and structure measurement data for reporting, analyze measurement data and propose measures to solve any challenges.</a:t>
            </a:r>
          </a:p>
          <a:p>
            <a:pPr>
              <a:lnSpc>
                <a:spcPct val="120000"/>
              </a:lnSpc>
              <a:spcAft>
                <a:spcPts val="600"/>
              </a:spcAft>
              <a:buClr>
                <a:srgbClr val="F66C35"/>
              </a:buClr>
              <a:buSzPct val="110000"/>
            </a:pPr>
            <a:r>
              <a:rPr lang="en-US" sz="800" dirty="0">
                <a:latin typeface="Montserrat" panose="00000500000000000000" pitchFamily="2" charset="0"/>
                <a:ea typeface="Calibri" panose="020F0502020204030204" pitchFamily="34" charset="0"/>
              </a:rPr>
              <a:t>E</a:t>
            </a:r>
            <a:r>
              <a:rPr lang="en-US" sz="800" dirty="0">
                <a:solidFill>
                  <a:schemeClr val="tx1"/>
                </a:solidFill>
                <a:latin typeface="Montserrat" panose="00000500000000000000" pitchFamily="2" charset="0"/>
                <a:ea typeface="Calibri" panose="020F0502020204030204" pitchFamily="34" charset="0"/>
              </a:rPr>
              <a:t>luminate offers the following services within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Installation of measuring equipment on low-, medium- and high-voltage installations</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Analysis of measurement data and documentation of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Preparation of measurement reports as a basis for dialogue regarding remediation of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within solutions to documented power quality problems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Advice and design of new plants taking power quality into account</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Teaching and workshops regarding power quality </a:t>
            </a:r>
          </a:p>
          <a:p>
            <a:pPr marL="171450" lvl="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Certification of existing as well as new plants  </a:t>
            </a:r>
          </a:p>
          <a:p>
            <a:pPr marL="171450" indent="-171450">
              <a:lnSpc>
                <a:spcPct val="120000"/>
              </a:lnSpc>
              <a:spcAft>
                <a:spcPts val="600"/>
              </a:spcAft>
              <a:buClr>
                <a:srgbClr val="F66C35"/>
              </a:buClr>
              <a:buSzPct val="110000"/>
              <a:buFont typeface="Montserrat" panose="00000500000000000000" pitchFamily="2" charset="0"/>
              <a:buChar char="▶"/>
            </a:pPr>
            <a:r>
              <a:rPr lang="en-GB" sz="800" dirty="0">
                <a:solidFill>
                  <a:schemeClr val="tx1"/>
                </a:solidFill>
                <a:latin typeface="Montserrat" panose="00000500000000000000" pitchFamily="2" charset="0"/>
                <a:ea typeface="Calibri" panose="020F0502020204030204" pitchFamily="34" charset="0"/>
              </a:rPr>
              <a:t>Rental of measuring equipment </a:t>
            </a:r>
          </a:p>
          <a:p>
            <a:pPr>
              <a:lnSpc>
                <a:spcPct val="120000"/>
              </a:lnSpc>
              <a:spcAft>
                <a:spcPts val="600"/>
              </a:spcAft>
              <a:buClr>
                <a:srgbClr val="F66C35"/>
              </a:buClr>
              <a:buSzPct val="110000"/>
            </a:pPr>
            <a:r>
              <a:rPr lang="en-GB" sz="800" dirty="0">
                <a:solidFill>
                  <a:schemeClr val="tx1"/>
                </a:solidFill>
                <a:latin typeface="Montserrat" panose="00000500000000000000" pitchFamily="2" charset="0"/>
                <a:ea typeface="Calibri" panose="020F0502020204030204" pitchFamily="34" charset="0"/>
              </a:rPr>
              <a:t>Be aware that many companies offer power quality consultancy but only very few understand the topic in depth and can design a measuring circuit that allows the high frequency voltages and currents to reach the measuring equipment.</a:t>
            </a:r>
            <a:endParaRPr lang="en-US" sz="800" dirty="0">
              <a:solidFill>
                <a:schemeClr val="tx1"/>
              </a:solidFill>
              <a:latin typeface="Montserrat" panose="00000500000000000000" pitchFamily="2" charset="0"/>
              <a:ea typeface="Calibri" panose="020F0502020204030204" pitchFamily="34" charset="0"/>
            </a:endParaRPr>
          </a:p>
          <a:p>
            <a:pPr lvl="0">
              <a:lnSpc>
                <a:spcPct val="120000"/>
              </a:lnSpc>
              <a:spcAft>
                <a:spcPts val="600"/>
              </a:spcAft>
              <a:buClr>
                <a:srgbClr val="F66C35"/>
              </a:buClr>
              <a:buSzPct val="110000"/>
            </a:pPr>
            <a:r>
              <a:rPr lang="en-US" sz="800" dirty="0">
                <a:solidFill>
                  <a:schemeClr val="tx1"/>
                </a:solidFill>
                <a:latin typeface="Montserrat" panose="00000500000000000000" pitchFamily="2" charset="0"/>
                <a:ea typeface="Calibri" panose="020F0502020204030204" pitchFamily="34" charset="0"/>
              </a:rPr>
              <a:t>  </a:t>
            </a:r>
          </a:p>
          <a:p>
            <a:pPr>
              <a:lnSpc>
                <a:spcPct val="120000"/>
              </a:lnSpc>
              <a:spcAft>
                <a:spcPts val="600"/>
              </a:spcAft>
            </a:pPr>
            <a:endParaRPr lang="en-US" sz="800" dirty="0">
              <a:latin typeface="Montserrat" panose="00000500000000000000" pitchFamily="2" charset="0"/>
            </a:endParaRPr>
          </a:p>
          <a:p>
            <a:pPr>
              <a:lnSpc>
                <a:spcPct val="120000"/>
              </a:lnSpc>
              <a:spcAft>
                <a:spcPts val="600"/>
              </a:spcAft>
            </a:pPr>
            <a:endParaRPr lang="en-US" sz="800" dirty="0"/>
          </a:p>
          <a:p>
            <a:pPr>
              <a:lnSpc>
                <a:spcPct val="120000"/>
              </a:lnSpc>
              <a:spcAft>
                <a:spcPts val="600"/>
              </a:spcAft>
            </a:pPr>
            <a:endParaRPr lang="da-DK" sz="800" dirty="0">
              <a:solidFill>
                <a:srgbClr val="565656"/>
              </a:solidFill>
              <a:latin typeface="Verdana" panose="020B0604030504040204" pitchFamily="34" charset="0"/>
              <a:ea typeface="Calibri" panose="020F0502020204030204" pitchFamily="34" charset="0"/>
            </a:endParaRPr>
          </a:p>
        </p:txBody>
      </p:sp>
      <p:sp>
        <p:nvSpPr>
          <p:cNvPr id="8" name="Google Shape;158;p31">
            <a:extLst>
              <a:ext uri="{FF2B5EF4-FFF2-40B4-BE49-F238E27FC236}">
                <a16:creationId xmlns:a16="http://schemas.microsoft.com/office/drawing/2014/main" id="{87335D9C-A14F-C2AA-662B-4F4D0A2464A0}"/>
              </a:ext>
            </a:extLst>
          </p:cNvPr>
          <p:cNvSpPr txBox="1">
            <a:spLocks/>
          </p:cNvSpPr>
          <p:nvPr/>
        </p:nvSpPr>
        <p:spPr>
          <a:xfrm>
            <a:off x="3510951" y="2552321"/>
            <a:ext cx="3105508" cy="5664579"/>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800" b="1" dirty="0">
                <a:latin typeface="Montserrat" panose="00000500000000000000" pitchFamily="2" charset="0"/>
              </a:rPr>
              <a:t>CASE STUDY</a:t>
            </a:r>
            <a:endParaRPr lang="en-US" sz="800" dirty="0">
              <a:latin typeface="Montserrat" panose="00000500000000000000" pitchFamily="2" charset="0"/>
            </a:endParaRPr>
          </a:p>
          <a:p>
            <a:pPr>
              <a:lnSpc>
                <a:spcPct val="120000"/>
              </a:lnSpc>
              <a:spcAft>
                <a:spcPts val="600"/>
              </a:spcAft>
            </a:pPr>
            <a:r>
              <a:rPr lang="en-US" sz="800" dirty="0">
                <a:latin typeface="Montserrat" panose="00000500000000000000" pitchFamily="2" charset="0"/>
              </a:rPr>
              <a:t>In 2023, Novo Nordisk plant in </a:t>
            </a:r>
            <a:r>
              <a:rPr lang="en-US" sz="800" dirty="0" err="1">
                <a:latin typeface="Montserrat" panose="00000500000000000000" pitchFamily="2" charset="0"/>
              </a:rPr>
              <a:t>Hillerød</a:t>
            </a:r>
            <a:r>
              <a:rPr lang="en-US" sz="800" dirty="0">
                <a:latin typeface="Montserrat" panose="00000500000000000000" pitchFamily="2" charset="0"/>
              </a:rPr>
              <a:t> was started up for the first time with 3 new Uninterruptible Power Supply systems (UPS), to guarantee stable operation in case of a grid supply fault. The UPS’s were implemented between the grid and the loads in building 25K, with a filter placed at each output to improve the power quality at the load side.</a:t>
            </a:r>
          </a:p>
          <a:p>
            <a:pPr>
              <a:lnSpc>
                <a:spcPct val="120000"/>
              </a:lnSpc>
              <a:spcAft>
                <a:spcPts val="600"/>
              </a:spcAft>
            </a:pPr>
            <a:r>
              <a:rPr lang="en-US" sz="800" dirty="0">
                <a:latin typeface="Montserrat" panose="00000500000000000000" pitchFamily="2" charset="0"/>
              </a:rPr>
              <a:t>After a few months of operation, two UPS´s broke down, Eluminate was asked to identify the problem by Jon Bjerring, associate manager - facility support.  </a:t>
            </a:r>
          </a:p>
          <a:p>
            <a:pPr>
              <a:lnSpc>
                <a:spcPct val="120000"/>
              </a:lnSpc>
              <a:spcAft>
                <a:spcPts val="600"/>
              </a:spcAft>
            </a:pPr>
            <a:r>
              <a:rPr lang="en-US" sz="800" dirty="0">
                <a:latin typeface="Montserrat" panose="00000500000000000000" pitchFamily="2" charset="0"/>
              </a:rPr>
              <a:t>The UPS systems were disconnected to prevent further damage, and power quality measurements were taken at the affected busbars to determine the root cause of the problem. Eliminates analysis concluded that while the electricity coming from the grid was being properly filtered, the filters weren’t protected from harmonic distortions coming from the load side. The power electronic switching devices driving the motors were creating harmonic distortion in the current, with no preventive measures in place. Having reached a conclusion on the cause of the issue, Novo Nordisk was informed, and suggestions were made on what solutions must be implemented before the UPS could be </a:t>
            </a:r>
            <a:r>
              <a:rPr lang="en-US" sz="800" dirty="0">
                <a:solidFill>
                  <a:schemeClr val="tx1"/>
                </a:solidFill>
                <a:latin typeface="Montserrat" panose="00000500000000000000" pitchFamily="2" charset="0"/>
              </a:rPr>
              <a:t>connected again. </a:t>
            </a:r>
          </a:p>
          <a:p>
            <a:pPr>
              <a:lnSpc>
                <a:spcPct val="120000"/>
              </a:lnSpc>
              <a:spcAft>
                <a:spcPts val="600"/>
              </a:spcAft>
            </a:pPr>
            <a:r>
              <a:rPr lang="en-US" sz="800" dirty="0">
                <a:solidFill>
                  <a:schemeClr val="tx1"/>
                </a:solidFill>
                <a:latin typeface="Montserrat" panose="00000500000000000000" pitchFamily="2" charset="0"/>
                <a:ea typeface="Calibri" panose="020F0502020204030204" pitchFamily="34" charset="0"/>
              </a:rPr>
              <a:t>Implementing this solution, Novo Nordisk will benefit from:</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Prevention of further breakdowns of expensive electrical components</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Reconnection of the UPS, guaranteeing no interruptions of supply, which may prove costly and affect production</a:t>
            </a:r>
          </a:p>
          <a:p>
            <a:pPr marL="171450" indent="-171450">
              <a:lnSpc>
                <a:spcPct val="120000"/>
              </a:lnSpc>
              <a:spcAft>
                <a:spcPts val="600"/>
              </a:spcAft>
              <a:buClr>
                <a:srgbClr val="F66C35"/>
              </a:buClr>
              <a:buSzPct val="110000"/>
              <a:buFont typeface="Montserrat" panose="00000500000000000000" pitchFamily="2" charset="0"/>
              <a:buChar char="▶"/>
            </a:pPr>
            <a:r>
              <a:rPr lang="en-US" sz="800" dirty="0">
                <a:solidFill>
                  <a:schemeClr val="tx1"/>
                </a:solidFill>
                <a:latin typeface="Montserrat" panose="00000500000000000000" pitchFamily="2" charset="0"/>
                <a:ea typeface="Calibri" panose="020F0502020204030204" pitchFamily="34" charset="0"/>
              </a:rPr>
              <a:t>Improved power quality – increasing the lifetime of electrical components and overall energy efficiency</a:t>
            </a:r>
          </a:p>
        </p:txBody>
      </p:sp>
      <p:sp>
        <p:nvSpPr>
          <p:cNvPr id="19" name="Tekstfelt 18">
            <a:extLst>
              <a:ext uri="{FF2B5EF4-FFF2-40B4-BE49-F238E27FC236}">
                <a16:creationId xmlns:a16="http://schemas.microsoft.com/office/drawing/2014/main" id="{B1655984-0A22-C3F8-37E6-CC17DE457184}"/>
              </a:ext>
            </a:extLst>
          </p:cNvPr>
          <p:cNvSpPr txBox="1"/>
          <p:nvPr/>
        </p:nvSpPr>
        <p:spPr>
          <a:xfrm>
            <a:off x="2355012" y="176893"/>
            <a:ext cx="4256778" cy="398699"/>
          </a:xfrm>
          <a:prstGeom prst="rect">
            <a:avLst/>
          </a:prstGeom>
          <a:noFill/>
        </p:spPr>
        <p:txBody>
          <a:bodyPr wrap="square">
            <a:spAutoFit/>
          </a:bodyPr>
          <a:lstStyle/>
          <a:p>
            <a:pPr algn="r">
              <a:lnSpc>
                <a:spcPct val="120000"/>
              </a:lnSpc>
              <a:spcAft>
                <a:spcPts val="600"/>
              </a:spcAft>
            </a:pPr>
            <a:r>
              <a:rPr lang="en-US" sz="1800" b="1" dirty="0">
                <a:solidFill>
                  <a:schemeClr val="tx1"/>
                </a:solidFill>
                <a:latin typeface="Montserrat" panose="00000500000000000000" pitchFamily="2" charset="0"/>
                <a:ea typeface="+mn-ea"/>
                <a:cs typeface="+mn-cs"/>
              </a:rPr>
              <a:t> Novo Nordisk – </a:t>
            </a:r>
            <a:r>
              <a:rPr lang="en-US" b="1" dirty="0">
                <a:latin typeface="Montserrat" panose="00000500000000000000" pitchFamily="2" charset="0"/>
              </a:rPr>
              <a:t>F</a:t>
            </a:r>
            <a:r>
              <a:rPr lang="en-US" sz="1800" b="1" dirty="0">
                <a:solidFill>
                  <a:schemeClr val="tx1"/>
                </a:solidFill>
                <a:latin typeface="Montserrat" panose="00000500000000000000" pitchFamily="2" charset="0"/>
                <a:ea typeface="+mn-ea"/>
                <a:cs typeface="+mn-cs"/>
              </a:rPr>
              <a:t>or internal use</a:t>
            </a:r>
          </a:p>
        </p:txBody>
      </p:sp>
      <p:grpSp>
        <p:nvGrpSpPr>
          <p:cNvPr id="5" name="Gruppe 39">
            <a:extLst>
              <a:ext uri="{FF2B5EF4-FFF2-40B4-BE49-F238E27FC236}">
                <a16:creationId xmlns:a16="http://schemas.microsoft.com/office/drawing/2014/main" id="{3F0D6C29-FF80-8BA8-0D7D-3828A537A597}"/>
              </a:ext>
            </a:extLst>
          </p:cNvPr>
          <p:cNvGrpSpPr/>
          <p:nvPr/>
        </p:nvGrpSpPr>
        <p:grpSpPr>
          <a:xfrm>
            <a:off x="3510951" y="8368379"/>
            <a:ext cx="3393172" cy="1360728"/>
            <a:chOff x="3071006" y="1390551"/>
            <a:chExt cx="3393172" cy="1360728"/>
          </a:xfrm>
        </p:grpSpPr>
        <p:grpSp>
          <p:nvGrpSpPr>
            <p:cNvPr id="6" name="Gruppe 13">
              <a:extLst>
                <a:ext uri="{FF2B5EF4-FFF2-40B4-BE49-F238E27FC236}">
                  <a16:creationId xmlns:a16="http://schemas.microsoft.com/office/drawing/2014/main" id="{2F01B62F-B8AD-F6B4-266D-535E6B909B92}"/>
                </a:ext>
              </a:extLst>
            </p:cNvPr>
            <p:cNvGrpSpPr/>
            <p:nvPr/>
          </p:nvGrpSpPr>
          <p:grpSpPr>
            <a:xfrm>
              <a:off x="3071006" y="1390551"/>
              <a:ext cx="3105506" cy="1360728"/>
              <a:chOff x="3510954" y="7573722"/>
              <a:chExt cx="3105506" cy="1360728"/>
            </a:xfrm>
          </p:grpSpPr>
          <p:sp>
            <p:nvSpPr>
              <p:cNvPr id="10" name="Google Shape;158;p31">
                <a:extLst>
                  <a:ext uri="{FF2B5EF4-FFF2-40B4-BE49-F238E27FC236}">
                    <a16:creationId xmlns:a16="http://schemas.microsoft.com/office/drawing/2014/main" id="{1AA602F7-BBDE-5206-C044-36251C7E5DDB}"/>
                  </a:ext>
                </a:extLst>
              </p:cNvPr>
              <p:cNvSpPr txBox="1">
                <a:spLocks/>
              </p:cNvSpPr>
              <p:nvPr/>
            </p:nvSpPr>
            <p:spPr>
              <a:xfrm>
                <a:off x="3510954" y="7573723"/>
                <a:ext cx="3105506" cy="1360727"/>
              </a:xfrm>
              <a:prstGeom prst="rect">
                <a:avLst/>
              </a:prstGeom>
              <a:noFill/>
              <a:ln>
                <a:solidFill>
                  <a:srgbClr val="F66C35"/>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da-DK" sz="800" dirty="0">
                    <a:solidFill>
                      <a:srgbClr val="565656"/>
                    </a:solidFill>
                    <a:latin typeface="Verdana" panose="020B0604030504040204" pitchFamily="34" charset="0"/>
                    <a:ea typeface="Calibri" panose="020F0502020204030204" pitchFamily="34" charset="0"/>
                  </a:rPr>
                  <a:t>.</a:t>
                </a:r>
              </a:p>
            </p:txBody>
          </p:sp>
          <p:sp>
            <p:nvSpPr>
              <p:cNvPr id="11" name="Google Shape;157;p31">
                <a:extLst>
                  <a:ext uri="{FF2B5EF4-FFF2-40B4-BE49-F238E27FC236}">
                    <a16:creationId xmlns:a16="http://schemas.microsoft.com/office/drawing/2014/main" id="{CE1BE512-368F-5BFC-6249-E29364517608}"/>
                  </a:ext>
                </a:extLst>
              </p:cNvPr>
              <p:cNvSpPr txBox="1">
                <a:spLocks/>
              </p:cNvSpPr>
              <p:nvPr/>
            </p:nvSpPr>
            <p:spPr>
              <a:xfrm>
                <a:off x="3510954" y="7573722"/>
                <a:ext cx="3062373" cy="43092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990"/>
                </a:pPr>
                <a:r>
                  <a:rPr lang="da-DK" sz="1600" dirty="0">
                    <a:latin typeface="Montserrat" panose="00000500000000000000" pitchFamily="2" charset="0"/>
                  </a:rPr>
                  <a:t>Kim Lund Sørensen</a:t>
                </a:r>
              </a:p>
            </p:txBody>
          </p:sp>
          <p:sp>
            <p:nvSpPr>
              <p:cNvPr id="13" name="Tekstfelt 12">
                <a:extLst>
                  <a:ext uri="{FF2B5EF4-FFF2-40B4-BE49-F238E27FC236}">
                    <a16:creationId xmlns:a16="http://schemas.microsoft.com/office/drawing/2014/main" id="{137FCE2F-4C87-EC66-9A90-60A9164534E4}"/>
                  </a:ext>
                </a:extLst>
              </p:cNvPr>
              <p:cNvSpPr txBox="1"/>
              <p:nvPr/>
            </p:nvSpPr>
            <p:spPr>
              <a:xfrm>
                <a:off x="3510954" y="7907560"/>
                <a:ext cx="2669517" cy="1007071"/>
              </a:xfrm>
              <a:prstGeom prst="rect">
                <a:avLst/>
              </a:prstGeom>
              <a:noFill/>
            </p:spPr>
            <p:txBody>
              <a:bodyPr wrap="square">
                <a:spAutoFit/>
              </a:bodyPr>
              <a:lstStyle/>
              <a:p>
                <a:pPr>
                  <a:lnSpc>
                    <a:spcPct val="150000"/>
                  </a:lnSpc>
                  <a:buSzPts val="1800"/>
                </a:pPr>
                <a:r>
                  <a:rPr lang="en-US" sz="700" b="1" dirty="0">
                    <a:latin typeface="Montserrat" panose="00000500000000000000" pitchFamily="2" charset="0"/>
                  </a:rPr>
                  <a:t>CEO &amp; Lead Grid Design Manager</a:t>
                </a:r>
              </a:p>
              <a:p>
                <a:pPr>
                  <a:lnSpc>
                    <a:spcPts val="1200"/>
                  </a:lnSpc>
                  <a:buSzPts val="1800"/>
                </a:pPr>
                <a:r>
                  <a:rPr lang="da-DK" sz="700" dirty="0">
                    <a:latin typeface="Montserrat" panose="00000500000000000000" pitchFamily="2" charset="0"/>
                  </a:rPr>
                  <a:t>Smedeholm 13C</a:t>
                </a:r>
              </a:p>
              <a:p>
                <a:pPr>
                  <a:lnSpc>
                    <a:spcPts val="1200"/>
                  </a:lnSpc>
                  <a:buSzPts val="1800"/>
                </a:pPr>
                <a:r>
                  <a:rPr lang="da-DK" sz="700" dirty="0">
                    <a:latin typeface="Montserrat" panose="00000500000000000000" pitchFamily="2" charset="0"/>
                  </a:rPr>
                  <a:t>2730 Herlev, Denmark</a:t>
                </a:r>
              </a:p>
              <a:p>
                <a:pPr>
                  <a:lnSpc>
                    <a:spcPts val="1200"/>
                  </a:lnSpc>
                  <a:buSzPts val="1800"/>
                </a:pPr>
                <a:r>
                  <a:rPr lang="da-DK" sz="700" dirty="0">
                    <a:latin typeface="Montserrat" panose="00000500000000000000" pitchFamily="2" charset="0"/>
                  </a:rPr>
                  <a:t>+45 42 43 21 42   </a:t>
                </a:r>
              </a:p>
              <a:p>
                <a:pPr>
                  <a:lnSpc>
                    <a:spcPts val="1200"/>
                  </a:lnSpc>
                  <a:buSzPts val="1800"/>
                </a:pPr>
                <a:r>
                  <a:rPr lang="da-DK" sz="700" dirty="0">
                    <a:latin typeface="Montserrat" panose="00000500000000000000" pitchFamily="2" charset="0"/>
                    <a:hlinkClick r:id="rId2"/>
                  </a:rPr>
                  <a:t>kim.soerensen@eluminate.dk</a:t>
                </a:r>
                <a:endParaRPr lang="da-DK" sz="700" dirty="0">
                  <a:latin typeface="Montserrat" panose="00000500000000000000" pitchFamily="2" charset="0"/>
                </a:endParaRPr>
              </a:p>
              <a:p>
                <a:pPr>
                  <a:lnSpc>
                    <a:spcPts val="1200"/>
                  </a:lnSpc>
                  <a:buSzPts val="1800"/>
                </a:pPr>
                <a:r>
                  <a:rPr lang="da-DK" sz="700" dirty="0">
                    <a:latin typeface="Montserrat" panose="00000500000000000000" pitchFamily="2" charset="0"/>
                    <a:hlinkClick r:id="rId3"/>
                  </a:rPr>
                  <a:t>www.eluminate.dk</a:t>
                </a:r>
                <a:endParaRPr lang="da-DK" sz="700" dirty="0">
                  <a:latin typeface="Montserrat" panose="00000500000000000000" pitchFamily="2" charset="0"/>
                </a:endParaRPr>
              </a:p>
            </p:txBody>
          </p:sp>
        </p:grpSp>
        <p:pic>
          <p:nvPicPr>
            <p:cNvPr id="9" name="Billede 2">
              <a:extLst>
                <a:ext uri="{FF2B5EF4-FFF2-40B4-BE49-F238E27FC236}">
                  <a16:creationId xmlns:a16="http://schemas.microsoft.com/office/drawing/2014/main" id="{CC6A6CE6-94F7-CF8D-E70C-5DED08DEBC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48385" y="1499330"/>
              <a:ext cx="1815793" cy="1210527"/>
            </a:xfrm>
            <a:prstGeom prst="rect">
              <a:avLst/>
            </a:prstGeom>
          </p:spPr>
        </p:pic>
      </p:grpSp>
    </p:spTree>
    <p:extLst>
      <p:ext uri="{BB962C8B-B14F-4D97-AF65-F5344CB8AC3E}">
        <p14:creationId xmlns:p14="http://schemas.microsoft.com/office/powerpoint/2010/main" val="22107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0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a70c0a-f5d7-4108-a291-24c782ddb59e" xsi:nil="true"/>
    <lcf76f155ced4ddcb4097134ff3c332f xmlns="d6f8779f-6fd1-4bca-b6d4-d242a80e75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694133A2A5DC498DC0ED12B2FBE425" ma:contentTypeVersion="17" ma:contentTypeDescription="Opret et nyt dokument." ma:contentTypeScope="" ma:versionID="ca218b9dd294c77f2420bf5c7afab705">
  <xsd:schema xmlns:xsd="http://www.w3.org/2001/XMLSchema" xmlns:xs="http://www.w3.org/2001/XMLSchema" xmlns:p="http://schemas.microsoft.com/office/2006/metadata/properties" xmlns:ns2="d6f8779f-6fd1-4bca-b6d4-d242a80e75cb" xmlns:ns3="06a70c0a-f5d7-4108-a291-24c782ddb59e" targetNamespace="http://schemas.microsoft.com/office/2006/metadata/properties" ma:root="true" ma:fieldsID="6524ab91618cb8957e4b502b12ee85aa" ns2:_="" ns3:_="">
    <xsd:import namespace="d6f8779f-6fd1-4bca-b6d4-d242a80e75cb"/>
    <xsd:import namespace="06a70c0a-f5d7-4108-a291-24c782ddb5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8779f-6fd1-4bca-b6d4-d242a80e7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d5bbac55-65ce-4c4b-a7b5-7e8878eb41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a70c0a-f5d7-4108-a291-24c782ddb59e" elementFormDefault="qualified">
    <xsd:import namespace="http://schemas.microsoft.com/office/2006/documentManagement/types"/>
    <xsd:import namespace="http://schemas.microsoft.com/office/infopath/2007/PartnerControls"/>
    <xsd:element name="TaxCatchAll" ma:index="14" nillable="true" ma:displayName="Taksonomiopsamlingskolonne" ma:hidden="true" ma:list="{8742e065-8ef8-49a4-becf-c775220d1fa4}" ma:internalName="TaxCatchAll" ma:showField="CatchAllData" ma:web="06a70c0a-f5d7-4108-a291-24c782ddb59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8E44C-7425-46F9-B2AC-2D3B168A0F36}">
  <ds:schemaRefs>
    <ds:schemaRef ds:uri="06a70c0a-f5d7-4108-a291-24c782ddb59e"/>
    <ds:schemaRef ds:uri="http://www.w3.org/XML/1998/namespace"/>
    <ds:schemaRef ds:uri="http://schemas.microsoft.com/office/2006/documentManagement/types"/>
    <ds:schemaRef ds:uri="http://purl.org/dc/terms/"/>
    <ds:schemaRef ds:uri="http://purl.org/dc/dcmitype/"/>
    <ds:schemaRef ds:uri="http://purl.org/dc/elements/1.1/"/>
    <ds:schemaRef ds:uri="d6f8779f-6fd1-4bca-b6d4-d242a80e75c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8659225-CC82-4F1E-8446-0FE8781FB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8779f-6fd1-4bca-b6d4-d242a80e75cb"/>
    <ds:schemaRef ds:uri="06a70c0a-f5d7-4108-a291-24c782ddb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5B0393-217C-4415-BD81-08EAE3302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1749</TotalTime>
  <Words>3953</Words>
  <Application>Microsoft Office PowerPoint</Application>
  <PresentationFormat>A4 Paper (210x297 mm)</PresentationFormat>
  <Paragraphs>258</Paragraphs>
  <Slides>8</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Montserrat</vt:lpstr>
      <vt:lpstr>Verdana</vt:lpstr>
      <vt:lpstr>Office-tema</vt:lpstr>
      <vt:lpstr>PowerPoint Presentation</vt:lpstr>
      <vt:lpstr>Contact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Michael Kegel</dc:creator>
  <cp:lastModifiedBy>Anders Dahl Johnsen</cp:lastModifiedBy>
  <cp:revision>3</cp:revision>
  <dcterms:created xsi:type="dcterms:W3CDTF">2024-01-23T08:19:14Z</dcterms:created>
  <dcterms:modified xsi:type="dcterms:W3CDTF">2024-02-07T12:56:52Z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0x010100C5694133A2A5DC498DC0ED12B2FBE425</vt:lpwstr>
  </property>
  <property fmtid="{D5CDD505-2E9C-101B-9397-08002B2CF9AE}" pid="3" name="MediaServiceImageTags">
    <vt:lpwstr/>
  </property>
</Properties>
</file>